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911A-179B-4C92-AFE3-102EF3F2C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C8F40-E0F8-4FF7-896A-7E510D463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388A5-6E7E-4E67-A29C-D72E94AD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A4EA4-6CAF-4817-845C-322BA259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8C78E-229F-4E8F-9879-45BBBDF1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96F5-950C-4DC2-88E8-D02A1E06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93D68-C55E-494B-86E8-CFD682D95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D4C21-0894-44DE-8F88-A09FFD747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6152D-2D4B-4B17-A379-0B70205E6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0E29D-AC4C-4683-9027-7DF0852C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31C4BF-EA4F-4740-83CF-13ABDA8E8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3B59D-D059-4E3D-BD17-2080C6D8C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63475-B1F4-46C3-B6BD-B4B67AB9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4B75-9C07-471F-BF90-57966D1E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FDF5C-FA46-4120-AF10-A33B6D47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716A-CAD7-412C-8B75-E1C9520B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55097-403A-40BA-894E-A3EBBC50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9D8FF-115C-4B90-808F-0FF874C0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800D-A6E2-4A9D-A341-1D8685AB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4B763-CADE-4278-85D5-862046E3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1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4038-C55F-4C63-A9AC-6953D463A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06E23-80F7-4D48-8BFA-4E85494F9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214C-C926-48F2-838E-A066569D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734CE-677A-4022-A2A2-41D33EF6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5EA6E-A27E-40FB-B04F-49B456CF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B27F-09A1-40DA-AF24-024DFB9B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B6344-11A7-40C4-9884-905704AA2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828A7-DA51-4CDD-B6C4-8EC7AC6C2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47DF6-A7D1-48DF-AE67-38B463DE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07182-EED1-4F0A-BF54-B3BA0CA8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94059-155C-4A12-A00F-7658813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9F27-F03C-42CA-A13F-BF8571D6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E834A-5F81-4FE5-BAE5-69B86E63C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16AE9-4EBD-4270-A4F5-51DC4AAA5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86341-DEBE-4D87-BD52-664ADCF25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92083-E6AF-4061-BD53-2F689E5FE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3CED0-06F2-4072-832E-53E5BFAD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91A2EE-1349-442C-BAE2-92FF57C9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1AA62-2B97-4436-AA96-1458746A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6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FF7C-6CC8-4AA9-88F8-C18397E31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54A6F-D34F-4B4D-A5D4-F5C1A106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D2BB6-3F6D-43B9-BEC6-AAA8A292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1667A-905F-4517-B043-2FE4B056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CDE90-07D4-4743-BD5E-C924D023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59B3B-D009-4A02-906B-1782F400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29406-8B1A-4269-869B-EA8770D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6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95FE-C914-4C90-9350-DFA9D11D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A6B9C-1B27-4D86-A7DD-9B18F2B61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0E24B-8C40-43A7-B3A0-27553DB98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B11F7-7D3D-4F3A-94C8-D645A078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2C5BA-4859-4391-8DBD-1188B0C1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F17C8-D46F-427A-AE2A-03037246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3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7386-2E8C-4BD9-86E0-513C190B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A252B6-5E63-425F-8FF5-729AC1E3B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3803F-C6B1-4E16-AE0D-4C93B98B2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64CD0-DE0F-44D0-B47D-6D5FE568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3DEA6-F359-41C6-81CC-75E3621E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EF230-D8F8-46D4-97E5-742488F1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7EF82-66DC-4C20-8229-C400F1CC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1DAF9-8C49-4883-8AE9-5EB56F696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3B565-E426-45B5-9432-28B1F07A9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4F93-D427-4D86-B1F7-BC8B643D236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DAA7A-9799-4997-9E9F-CBF5E1765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D9AF9-AF66-43AE-8576-28FB31488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19EE-A79C-4CE8-8A87-731D3CDA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1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CE1B-B090-46E6-ADB6-87D697DAE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PionLT</a:t>
            </a:r>
            <a:r>
              <a:rPr lang="en-US" dirty="0"/>
              <a:t> EDTM Analysis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7DD2B-A128-48E7-8849-8C2E77E484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Jacob Murphy</a:t>
            </a:r>
          </a:p>
          <a:p>
            <a:r>
              <a:rPr lang="en-US" dirty="0"/>
              <a:t>2022/01/04</a:t>
            </a:r>
          </a:p>
        </p:txBody>
      </p:sp>
    </p:spTree>
    <p:extLst>
      <p:ext uri="{BB962C8B-B14F-4D97-AF65-F5344CB8AC3E}">
        <p14:creationId xmlns:p14="http://schemas.microsoft.com/office/powerpoint/2010/main" val="116135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F794-62B3-48C4-960C-9511ABDC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EDTM Rate to Disc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F4B7E0-DC47-4916-AEA3-4585F03497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3199" y="1825625"/>
                <a:ext cx="11813309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Current EDTM GUI asks for desired nominal EDTM rate to disc</a:t>
                </a:r>
              </a:p>
              <a:p>
                <a:r>
                  <a:rPr lang="en-US" dirty="0"/>
                  <a:t>Sets EDTM pulse clock to that rate * lowest </a:t>
                </a:r>
                <a:r>
                  <a:rPr lang="en-US" dirty="0" err="1"/>
                  <a:t>prescale</a:t>
                </a:r>
                <a:r>
                  <a:rPr lang="en-US" dirty="0"/>
                  <a:t> factor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𝐸𝐷𝑇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b="0" dirty="0"/>
                          <m:t> </m:t>
                        </m:r>
                      </m:den>
                    </m:f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For physics production runs, our coin trigger is always non-</a:t>
                </a:r>
                <a:r>
                  <a:rPr lang="en-US" dirty="0" err="1"/>
                  <a:t>prescaled</a:t>
                </a:r>
                <a:r>
                  <a:rPr lang="en-US" dirty="0"/>
                  <a:t> (PS=0), so The nominal rate accepted is the same as the pulse clock rate for EDTM</a:t>
                </a:r>
              </a:p>
              <a:p>
                <a:r>
                  <a:rPr lang="en-US" dirty="0"/>
                  <a:t>In reality, the rate of EDTM events saved to disc is a function of all PS factors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𝐸𝐷𝑇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b="0" dirty="0"/>
                          <m:t> 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b="0" dirty="0"/>
                          <m:t> </m:t>
                        </m:r>
                      </m:den>
                    </m:f>
                  </m:oMath>
                </a14:m>
                <a:r>
                  <a:rPr lang="en-US" b="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b="0" dirty="0"/>
                          <m:t> </m:t>
                        </m:r>
                      </m:den>
                    </m:f>
                  </m:oMath>
                </a14:m>
                <a:r>
                  <a:rPr lang="en-US" b="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𝑠𝑒𝑛𝑡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Note for two triggers, only the first 3 terms survive</a:t>
                </a:r>
              </a:p>
              <a:p>
                <a:pPr lvl="1"/>
                <a:r>
                  <a:rPr lang="en-US" b="0" dirty="0"/>
                  <a:t>This was confirmed by the first EDTM study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F4B7E0-DC47-4916-AEA3-4585F03497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199" y="1825625"/>
                <a:ext cx="11813309" cy="4351338"/>
              </a:xfrm>
              <a:blipFill>
                <a:blip r:embed="rId2"/>
                <a:stretch>
                  <a:fillRect l="-929" t="-3081"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68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28F3DE7-06AD-4F1D-92B3-AA53C1DF94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85"/>
          <a:stretch/>
        </p:blipFill>
        <p:spPr>
          <a:xfrm>
            <a:off x="83579" y="0"/>
            <a:ext cx="12024841" cy="68552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E43D59-58B0-418A-951B-4CCE7353827A}"/>
              </a:ext>
            </a:extLst>
          </p:cNvPr>
          <p:cNvSpPr txBox="1"/>
          <p:nvPr/>
        </p:nvSpPr>
        <p:spPr>
          <a:xfrm>
            <a:off x="8672946" y="2088452"/>
            <a:ext cx="1200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PS5 = 1</a:t>
            </a:r>
          </a:p>
          <a:p>
            <a:pPr algn="ctr"/>
            <a:r>
              <a:rPr lang="en-US" dirty="0"/>
              <a:t>PSF5 = 2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½ of events sent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6D5D06-6C96-4B1A-9DB5-18206A1FE73B}"/>
              </a:ext>
            </a:extLst>
          </p:cNvPr>
          <p:cNvSpPr txBox="1"/>
          <p:nvPr/>
        </p:nvSpPr>
        <p:spPr>
          <a:xfrm>
            <a:off x="5370946" y="2088453"/>
            <a:ext cx="1200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PS1 = 3</a:t>
            </a:r>
          </a:p>
          <a:p>
            <a:pPr algn="ctr"/>
            <a:r>
              <a:rPr lang="en-US" dirty="0"/>
              <a:t>PSF1 = 5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1/5 of ½ of events sent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2D76B9-2EC0-40C9-9E8F-7A2A33D8D384}"/>
              </a:ext>
            </a:extLst>
          </p:cNvPr>
          <p:cNvSpPr txBox="1"/>
          <p:nvPr/>
        </p:nvSpPr>
        <p:spPr>
          <a:xfrm>
            <a:off x="2318328" y="2088452"/>
            <a:ext cx="12007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PS4 = 2</a:t>
            </a:r>
          </a:p>
          <a:p>
            <a:pPr algn="ctr"/>
            <a:r>
              <a:rPr lang="en-US" dirty="0"/>
              <a:t>PSF4 = 3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1/3 of 4/5 of ½ of events sent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3D377FD-D83D-4B28-9382-B4356247C332}"/>
              </a:ext>
            </a:extLst>
          </p:cNvPr>
          <p:cNvSpPr/>
          <p:nvPr/>
        </p:nvSpPr>
        <p:spPr>
          <a:xfrm flipH="1">
            <a:off x="2613891" y="720436"/>
            <a:ext cx="6188363" cy="99752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Arrival Time of Triggers to DAQ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9150E2-5D2B-4FF0-BC4C-76BC91B93E3B}"/>
              </a:ext>
            </a:extLst>
          </p:cNvPr>
          <p:cNvSpPr txBox="1"/>
          <p:nvPr/>
        </p:nvSpPr>
        <p:spPr>
          <a:xfrm>
            <a:off x="3749964" y="3806416"/>
            <a:ext cx="4830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DAQ is busy accepting an event for one trigger, events in other triggers do not count towards </a:t>
            </a:r>
            <a:r>
              <a:rPr lang="en-US" dirty="0" err="1"/>
              <a:t>prescaling</a:t>
            </a:r>
            <a:r>
              <a:rPr lang="en-US" dirty="0"/>
              <a:t>. Therefore, only EDTM pulses not saved by earlier triggers are seen by later triggers</a:t>
            </a:r>
          </a:p>
        </p:txBody>
      </p:sp>
    </p:spTree>
    <p:extLst>
      <p:ext uri="{BB962C8B-B14F-4D97-AF65-F5344CB8AC3E}">
        <p14:creationId xmlns:p14="http://schemas.microsoft.com/office/powerpoint/2010/main" val="80785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097F3C-86DF-4DDE-88ED-71BB01FBB0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14"/>
          <a:stretch/>
        </p:blipFill>
        <p:spPr>
          <a:xfrm>
            <a:off x="110836" y="0"/>
            <a:ext cx="11970328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B1FC2F-4FB8-44DE-88CC-87EB18EB4ABF}"/>
              </a:ext>
            </a:extLst>
          </p:cNvPr>
          <p:cNvSpPr txBox="1"/>
          <p:nvPr/>
        </p:nvSpPr>
        <p:spPr>
          <a:xfrm>
            <a:off x="7116619" y="3429000"/>
            <a:ext cx="1200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PS2 = 1</a:t>
            </a:r>
          </a:p>
          <a:p>
            <a:pPr algn="ctr"/>
            <a:r>
              <a:rPr lang="en-US" dirty="0"/>
              <a:t>PSF2 = 2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½ of events sent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28F6D0-C54E-4054-8708-7A384B7422CC}"/>
              </a:ext>
            </a:extLst>
          </p:cNvPr>
          <p:cNvSpPr txBox="1"/>
          <p:nvPr/>
        </p:nvSpPr>
        <p:spPr>
          <a:xfrm>
            <a:off x="4064001" y="3428999"/>
            <a:ext cx="1200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PS4 = 1</a:t>
            </a:r>
          </a:p>
          <a:p>
            <a:pPr algn="ctr"/>
            <a:r>
              <a:rPr lang="en-US" dirty="0"/>
              <a:t>PSF4 = 2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½ of ½ of events sent</a:t>
            </a:r>
          </a:p>
        </p:txBody>
      </p:sp>
    </p:spTree>
    <p:extLst>
      <p:ext uri="{BB962C8B-B14F-4D97-AF65-F5344CB8AC3E}">
        <p14:creationId xmlns:p14="http://schemas.microsoft.com/office/powerpoint/2010/main" val="24859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63DD-1EC7-4797-85A0-83E10379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Lumi</a:t>
            </a:r>
            <a:r>
              <a:rPr lang="en-US" dirty="0"/>
              <a:t> Scan #1 Total Live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AC0B0-54C6-479A-8D0D-EE11ACEF9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39" y="1533237"/>
            <a:ext cx="2924584" cy="5107708"/>
          </a:xfrm>
        </p:spPr>
        <p:txBody>
          <a:bodyPr>
            <a:noAutofit/>
          </a:bodyPr>
          <a:lstStyle/>
          <a:p>
            <a:r>
              <a:rPr lang="en-US" sz="1800" dirty="0"/>
              <a:t>TLT still greater than 100%</a:t>
            </a:r>
          </a:p>
          <a:p>
            <a:r>
              <a:rPr lang="en-US" sz="1800" dirty="0"/>
              <a:t>Physics triggers mixed with EDTM accepted</a:t>
            </a:r>
          </a:p>
          <a:p>
            <a:pPr lvl="1"/>
            <a:r>
              <a:rPr lang="en-US" sz="1800" dirty="0"/>
              <a:t>Rate correction needs to be applied</a:t>
            </a:r>
          </a:p>
          <a:p>
            <a:r>
              <a:rPr lang="en-US" sz="1800" dirty="0"/>
              <a:t>Misunderstanding of EDTM sent values</a:t>
            </a:r>
          </a:p>
          <a:p>
            <a:pPr lvl="1"/>
            <a:r>
              <a:rPr lang="en-US" sz="1800" dirty="0"/>
              <a:t>Previous equation doesn’t account for physics adjusting EDTM events </a:t>
            </a:r>
            <a:r>
              <a:rPr lang="en-US" sz="1800" dirty="0" err="1"/>
              <a:t>prescaled</a:t>
            </a:r>
            <a:r>
              <a:rPr lang="en-US" sz="1800" dirty="0"/>
              <a:t> away</a:t>
            </a:r>
          </a:p>
          <a:p>
            <a:pPr lvl="1"/>
            <a:r>
              <a:rPr lang="en-US" sz="1800" dirty="0"/>
              <a:t>Physics events mixed with clocked EDTM pulses should fluctuate EDTM saved to disc, even at 100% TLT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2BA26B-6CAC-4575-B910-0B794315F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654" y="1790989"/>
            <a:ext cx="2924583" cy="40772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863D49-A56C-4BF5-87DF-4CF163638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237" y="1800953"/>
            <a:ext cx="2943636" cy="40486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BA9AE5-7D31-49B3-BBC4-1529DAAF96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0873" y="1838621"/>
            <a:ext cx="2972215" cy="40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0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281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PionLT EDTM Analysis Summary</vt:lpstr>
      <vt:lpstr>EDTM Rate to Disc</vt:lpstr>
      <vt:lpstr>PowerPoint Presentation</vt:lpstr>
      <vt:lpstr>PowerPoint Presentation</vt:lpstr>
      <vt:lpstr>Lumi Scan #1 Total Live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PionLT EDTM Analysis Summary</dc:title>
  <dc:creator>Murphy, Jacob</dc:creator>
  <cp:lastModifiedBy>Murphy, Jacob</cp:lastModifiedBy>
  <cp:revision>4</cp:revision>
  <dcterms:created xsi:type="dcterms:W3CDTF">2022-01-04T22:24:17Z</dcterms:created>
  <dcterms:modified xsi:type="dcterms:W3CDTF">2022-01-05T15:33:11Z</dcterms:modified>
</cp:coreProperties>
</file>