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87" r:id="rId4"/>
    <p:sldId id="288" r:id="rId5"/>
    <p:sldId id="289" r:id="rId6"/>
    <p:sldId id="290" r:id="rId7"/>
    <p:sldId id="292" r:id="rId8"/>
    <p:sldId id="285" r:id="rId9"/>
    <p:sldId id="257" r:id="rId10"/>
    <p:sldId id="258" r:id="rId11"/>
    <p:sldId id="259" r:id="rId12"/>
    <p:sldId id="262" r:id="rId13"/>
    <p:sldId id="267" r:id="rId14"/>
    <p:sldId id="263" r:id="rId15"/>
    <p:sldId id="264" r:id="rId16"/>
    <p:sldId id="265" r:id="rId17"/>
    <p:sldId id="276" r:id="rId18"/>
    <p:sldId id="269" r:id="rId19"/>
    <p:sldId id="270" r:id="rId20"/>
    <p:sldId id="271" r:id="rId21"/>
    <p:sldId id="282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2214-3DB0-49A8-9B0D-C6A30C01EEC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E1B2-089C-46D1-88D4-572508CF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9AF2-A8AB-D64A-A9A0-F9FD6FBD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842D1-3B45-FFAF-2247-4426CD45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7A57-2740-FB57-ADCD-E94E529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B783-353C-4887-8AB7-EE319B8E979A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341D-30EC-E6C8-16B6-3D6BB12E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8DC6-0FF6-8E8B-9DB8-9D417540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0F62-9100-AD11-8277-F3591528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5473D-7352-C654-2924-C98D11762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59DB-5AD1-8D62-BA45-C6806E69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ED01-0183-4E14-85CE-8A6A9FB20D28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77E2-797E-08E4-1AEC-E869E468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186F-4381-EA5B-F7FE-C9609767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21CED-E051-920C-B03D-430070AAD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85041-3C2D-AFF8-FCEF-1C865C93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7190-7C85-348B-6F61-B3F07FA1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4E9F-E58A-4386-9BC1-D2B46A73AEDB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4423-5F65-016B-E213-5A4F9282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9D199-4B96-CC0C-6E7A-B23414AF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FD62-23EE-83B2-1B5F-B5C463B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577F-2A91-C4D6-0F14-39D47D7B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1E20C-756E-322D-F7A1-40810A46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B182-CD7B-9DA7-F329-4706062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3A35-0306-AC01-B985-A89E22A7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7DAD-8267-F7AC-7772-3F13450B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C8CA8-595D-F8F5-0258-DE8A6355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01B3-4EF8-377B-71AE-96CDAB04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3054-B36D-481B-888E-CB7E39E350DC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0D7FC-59E9-453D-508E-852A1955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9D83-72B5-81E2-41BE-B01FA1A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26C4-9165-D40E-BBBF-886A9D1E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568-D00A-6C6E-EEC6-47FE0344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8E3B1-CCF5-5BEA-4660-EDB360E7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5AE8-6408-5012-D9E9-29371253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06D-C652-43BF-B38D-27F3E1BB6F4C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4CEA-6BAF-1B45-05BE-99C49CA2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DDF3-A0F8-00A9-C397-FC1DF56B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9F45-F023-A4FF-5088-78F688C4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90C2-4B3A-A9C8-EBE1-7B9C0D8F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537DD-84F8-36C8-96B8-FF3E6AC1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7515A-4792-9A5A-97C7-8BD5EE830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C32B-B806-B3C6-3543-95FD7F3E9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1F608-E273-B263-6404-2D1CF0FA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24EF-549F-4877-B0A3-C591DC141E55}" type="datetime1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B0BF2-5977-C4ED-D334-08D8815F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99AEC-9409-2789-95B5-035724A2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29A6-BAE6-A716-A8DB-59AEE3F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C881D-FECF-4B74-E715-2D322177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F953-835D-4ED9-A3F0-36DC7D687A6A}" type="datetime1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EAF2D-3F3E-9E25-E591-CA9AC2E2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FAFD3-44E7-EF53-1933-AE40CA7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BF4FA-5277-1DAB-5490-C7776837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CAA4-859B-4064-9F4A-2EFA88333C50}" type="datetime1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B9D84-E578-3626-2714-1AC04B9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3001-2D7A-C101-288A-7AA8A292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7A83-5A74-3363-C505-ED8425A3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E306-A3F6-9C89-AB9D-323891CC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8C06C-094E-61DF-97FC-B9F1F2C0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69BAB-0157-B1F3-BA79-39376A66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ED50-FFAA-4B7B-A7FE-09E3838B207B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80F7-ADE6-21BD-092C-5D41440E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9C2-D40B-A451-04E0-B324C6E8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CD15-9211-E8EC-70B3-4D0A15C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6CBBD-9970-28E1-9734-ECFD39467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4669-D0A6-9A7A-690E-6BC5D86C7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28CB-12AA-A7F9-544D-1B2E3FFA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D25-6C25-4B0C-A925-07664D1F061B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3066-00C4-D5C3-F2B0-5C86DB4D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365A7-FB4B-55F2-CC49-387DF22C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CCA7A-13F3-867C-3C8A-63812DEF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CCB85-4894-A6A1-4D9E-15B22BD8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BE6FC-02EC-9153-9879-155786ECB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CAFB-DA7D-491F-88D3-F3FC375FE0E6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790E-130A-FBEE-5AE7-4861D0A26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E5D0-CF81-1155-1A4D-45C30AE0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FFB7-07ED-A383-DAC3-371785535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SHMS Defocused Hodoscope Calibration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745A9-2FFE-EB69-43FD-92E586635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Pion LT Analysis Meeting</a:t>
            </a:r>
          </a:p>
          <a:p>
            <a:r>
              <a:rPr lang="en-US" dirty="0"/>
              <a:t>Jacob Murphy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0E9B-9AFD-9946-108F-42E9B864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01E-3656-47F8-9994-4DE98B00FE76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0E6F2-2B7E-29D0-2B7D-B7759153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7585-49BF-B321-C2F7-DB5635E6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Xfp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FA8FD8-48D7-09D6-F85C-AF57396B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69068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71B6-A72C-CB94-5C85-21B3AB91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581D3-589A-AED7-1888-AD2E8CEC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CFBF41F-F467-4227-EB1C-0326E09B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E219-10BB-E946-29DB-5F508344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Yfp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A811D-1694-3811-5DA5-45BB9515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301C-E712-3DFC-490E-69144F89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CC52-845D-5787-CEF8-1BA86CB8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3F87A49-1B57-2023-CF64-B2DE1ED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CEDE-E943-C9E4-79F2-5E08B582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SHMS Hodoscope Calibrations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BAC9-DBB8-BBF1-8C68-007868FF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C503-3AD7-A33F-EB0A-D7A8C426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A4D7CE-DF39-EE48-41F5-EF22CA68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dirty="0"/>
              <a:t>Calorimeter calibrations not in-place</a:t>
            </a:r>
          </a:p>
          <a:p>
            <a:pPr lvl="1"/>
            <a:r>
              <a:rPr lang="en-US" dirty="0"/>
              <a:t>Were not many calibrations during online running (maybe only initial, need to confirm)</a:t>
            </a:r>
          </a:p>
          <a:p>
            <a:r>
              <a:rPr lang="en-US" dirty="0"/>
              <a:t>Significant improvement in negative Delta/</a:t>
            </a:r>
            <a:r>
              <a:rPr lang="en-US" dirty="0" err="1"/>
              <a:t>Xfp</a:t>
            </a:r>
            <a:endParaRPr lang="en-US" dirty="0"/>
          </a:p>
          <a:p>
            <a:pPr lvl="1"/>
            <a:r>
              <a:rPr lang="en-US" dirty="0"/>
              <a:t>Dave Mack and Carlos’ changes are apparent in these runs as well</a:t>
            </a:r>
          </a:p>
          <a:p>
            <a:r>
              <a:rPr lang="en-US" dirty="0"/>
              <a:t>Six completed calibrations</a:t>
            </a:r>
          </a:p>
          <a:p>
            <a:pPr lvl="1"/>
            <a:r>
              <a:rPr lang="en-US" dirty="0"/>
              <a:t>At least one per beam energy</a:t>
            </a:r>
          </a:p>
          <a:p>
            <a:pPr lvl="1"/>
            <a:r>
              <a:rPr lang="en-US" dirty="0"/>
              <a:t>13030, 13080, and 13400 (only new) are seen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9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F3FF-D073-85CA-3D21-BF902D6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EFF7-0A92-9485-30DD-D929FD03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8FA41-881B-3E0D-480B-9444EE70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13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71AB47-2020-164A-CE28-B0245DEC1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25625"/>
            <a:ext cx="5738531" cy="4351338"/>
          </a:xfr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F123B4B8-8F73-C55E-973A-025E26FF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91B-7391-7284-F900-99A3F2F2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Delta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3279F-C472-FCD9-DB1C-34F0F2AD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ED3F-9A66-79F2-41B6-CAAA7B20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14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1CC73A4-BD14-E0F5-6878-A9DBD5C44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8" y="1825625"/>
            <a:ext cx="5738531" cy="4351338"/>
          </a:xfrm>
        </p:spPr>
      </p:pic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D0FE79E9-D225-0DC5-4491-A5D9C476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E0F3-678B-0FFA-3C2A-C342077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X_fp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9A39-7AEC-F76C-B278-60F3840A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A3C9F-F002-14B7-62D6-E37437D4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15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428611-62F3-62BB-F627-B0090A1D5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25625"/>
            <a:ext cx="5738531" cy="4351338"/>
          </a:xfr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704F2D78-8BE0-1E36-05C7-5E32D1A6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2FD6-AD75-AADB-747B-95C43B66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Y_fp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2E41-EC37-7378-5059-F9DF007A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21C1C-55D1-84C9-2F71-B96A3A9E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C62CAF-7F90-CDA6-1CDA-2760A77E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29BA390E-7B87-86BC-524D-51B5AED3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FD8E-A5F2-2BF6-DD04-FE779B33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B59DEE-8CE4-69E4-5A56-2FD8CD88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2B9BD-8635-3FB2-2B39-5D2942F2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29B43-35D6-04A7-BF3A-147A2567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95E281FF-9D2D-55D3-2239-D6B8658C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E76-E40C-BEFD-1E7C-2A2C2C0C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D2609C-AD02-D53C-F1A7-A3843AAC1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69068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BF97-CE1B-2735-183D-CE2C86D5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B2BA9-DD2D-330A-0F39-1FCC85C4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6C1A61D-669D-DAFD-DA7A-FEE99231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A7FB-F29B-DBA8-F055-BE6329E6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</a:t>
            </a:r>
            <a:r>
              <a:rPr lang="en-US" dirty="0" err="1"/>
              <a:t>X_fp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9AFB5C-4028-4365-D59F-9C173B20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1869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EFDC4-70A5-0508-9B3E-BF1D07FE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5437F-B1C4-358B-B8F2-C05D882C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CFC4D23-1C12-E1C4-5F38-BCD84EFE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1869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9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FC2E-918E-3F06-52A0-6560EDAA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11799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E476-7890-6101-2B49-596ECCA64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Defocused run taken at start of experiment September 2021</a:t>
            </a:r>
          </a:p>
          <a:p>
            <a:r>
              <a:rPr lang="en-US" dirty="0"/>
              <a:t>TW and Velocity parameters used in replay of later runs</a:t>
            </a:r>
          </a:p>
          <a:p>
            <a:pPr lvl="1"/>
            <a:r>
              <a:rPr lang="en-US" dirty="0"/>
              <a:t>Compared to ‘Focused’ Runs, where parameters are found by calibrating that run</a:t>
            </a:r>
          </a:p>
          <a:p>
            <a:r>
              <a:rPr lang="en-US" dirty="0"/>
              <a:t>Quantitative measure of calibration effectiveness: Beta’s sigma</a:t>
            </a:r>
          </a:p>
          <a:p>
            <a:pPr lvl="1"/>
            <a:r>
              <a:rPr lang="en-US" dirty="0"/>
              <a:t>According to Dave M., beta’s sigma should be around 0.028</a:t>
            </a:r>
          </a:p>
          <a:p>
            <a:pPr lvl="1"/>
            <a:r>
              <a:rPr lang="en-US" dirty="0"/>
              <a:t>This value uses known separation of planes and paddle time resolution</a:t>
            </a:r>
          </a:p>
          <a:p>
            <a:pPr lvl="1"/>
            <a:r>
              <a:rPr lang="en-US" dirty="0"/>
              <a:t>Best value achieved in calibration fit (by Dave M.) was sigma of 0.0529</a:t>
            </a:r>
          </a:p>
          <a:p>
            <a:pPr lvl="1"/>
            <a:r>
              <a:rPr lang="en-US" dirty="0"/>
              <a:t>Current fitting method I implement is rough estimate</a:t>
            </a:r>
          </a:p>
          <a:p>
            <a:pPr lvl="2"/>
            <a:r>
              <a:rPr lang="en-US" dirty="0"/>
              <a:t>May need gaussian background added to fit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5C95F-A421-9838-F9A9-8B7312D1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DC3B6-D1C7-6733-239F-7F680125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33F7-1DA0-20D8-7E05-C4B5D163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</a:t>
            </a:r>
            <a:r>
              <a:rPr lang="en-US" dirty="0" err="1"/>
              <a:t>Y_fp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63C74F-8733-CE43-36AF-5168AFFBA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0A4C-3024-CA04-BE0A-7B861393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03C70-9D02-1B42-BE52-36B72FE8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AF90860-4A68-C52B-235D-FE1383CD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203A-685C-BE0D-A0B2-8938A2E9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2103F6-7C88-2FA5-EDDB-B7066592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07EF0-7A93-913C-968F-86F61501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9EB8-6D47-9143-423C-5EE80647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CEF3-2935-863C-DFEB-17AECFFC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5327C0-E1D5-BBC2-EC18-62543AF8B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9B9B-44DD-231E-4B64-DD4AFF71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67A05-A952-7BC7-406D-FE7FFEE7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2C17-30C3-1E27-A600-35823C4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</a:t>
            </a:r>
            <a:r>
              <a:rPr lang="en-US" dirty="0" err="1"/>
              <a:t>X_fp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0EE0EF-977F-B179-61C5-3484FED90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7CE5-6DD9-0416-BFD7-811F4B8B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18B6-5B93-E6EC-0FB2-74BA054A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C749-846A-3FBA-69C8-147EFE3D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</a:t>
            </a:r>
            <a:r>
              <a:rPr lang="en-US" dirty="0" err="1"/>
              <a:t>Y_fp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A838E2-C3D9-21EA-CB9F-68AC8DEEC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CE7C-E214-35B1-0957-B1A1E94A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ADE1-2188-8EC6-931B-C6130EB2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E4DE-D374-140B-4F50-6395B41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Defocused		      14050		Focused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573C74-BD1C-D330-66CF-3DB5BCDE4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363644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6B7EB-3E75-9341-5E9D-D2B16FA2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68ED2-D645-BA0D-73F7-A351FC20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EDDAC-4FA8-D8D6-CECC-600AEFF375E8}"/>
              </a:ext>
            </a:extLst>
          </p:cNvPr>
          <p:cNvSpPr txBox="1"/>
          <p:nvPr/>
        </p:nvSpPr>
        <p:spPr>
          <a:xfrm>
            <a:off x="969818" y="5707915"/>
            <a:ext cx="7093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NO.   NAME      VALUE            ERROR          SIZE      DERIVATIVE</a:t>
            </a:r>
          </a:p>
          <a:p>
            <a:r>
              <a:rPr lang="en-US" sz="1200" dirty="0"/>
              <a:t>   1  Constant     1.18078e+04   5.59337e+01  -4.48507e-01   5.48039e-06</a:t>
            </a:r>
          </a:p>
          <a:p>
            <a:r>
              <a:rPr lang="en-US" sz="1200" dirty="0"/>
              <a:t>   2  Mean         9.81781e-01   2.03772e-04  -1.82033e-07  -7.71369e-01</a:t>
            </a:r>
          </a:p>
          <a:p>
            <a:r>
              <a:rPr lang="en-US" sz="1200" dirty="0"/>
              <a:t>   3  Sigma        6.39686e-02   2.25288e-04   2.91462e-06   3.53212e-02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B5D890-D86A-2E01-DB84-440D4FAC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3644"/>
            <a:ext cx="5738531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AB408-D8FA-CF10-A967-1FF3223C3303}"/>
              </a:ext>
            </a:extLst>
          </p:cNvPr>
          <p:cNvSpPr txBox="1"/>
          <p:nvPr/>
        </p:nvSpPr>
        <p:spPr>
          <a:xfrm>
            <a:off x="6096000" y="571498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 NO.   NAME      VALUE            ERROR          SIZE      DERIVATIVE</a:t>
            </a:r>
          </a:p>
          <a:p>
            <a:r>
              <a:rPr lang="en-US" sz="1200" dirty="0"/>
              <a:t>   1  Constant     1.16479e+04   5.62577e+01   1.98552e+00  -2.03809e-06</a:t>
            </a:r>
          </a:p>
          <a:p>
            <a:r>
              <a:rPr lang="en-US" sz="1200" dirty="0"/>
              <a:t>   2  Mean         9.93639e-01   2.02114e-04   1.05809e-05   1.41787e-01</a:t>
            </a:r>
          </a:p>
          <a:p>
            <a:r>
              <a:rPr lang="en-US" sz="1200" dirty="0"/>
              <a:t>   3  Sigma        6.20702e-02   2.22347e-04   2.86950e-05  -9.92202e-02</a:t>
            </a:r>
          </a:p>
        </p:txBody>
      </p:sp>
    </p:spTree>
    <p:extLst>
      <p:ext uri="{BB962C8B-B14F-4D97-AF65-F5344CB8AC3E}">
        <p14:creationId xmlns:p14="http://schemas.microsoft.com/office/powerpoint/2010/main" val="384999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D4F203-5648-F6B2-BF26-67B192614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69068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6457-1626-F66D-D27A-8B152276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E2DAA-0BFE-70CE-DCA9-EB808DD8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51B612A-2784-66B0-8547-78CABC15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38531" cy="435133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510FE57-15C2-43E3-93DD-225BDB86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Defocused		      14050		Focused</a:t>
            </a:r>
          </a:p>
        </p:txBody>
      </p:sp>
    </p:spTree>
    <p:extLst>
      <p:ext uri="{BB962C8B-B14F-4D97-AF65-F5344CB8AC3E}">
        <p14:creationId xmlns:p14="http://schemas.microsoft.com/office/powerpoint/2010/main" val="18464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C09C-6480-C6C6-95EE-3D9BAFC4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Defocused		      14050		Focused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A5D079-3D50-E72D-EFC5-33641190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CB1F-51C9-00B3-4B27-42332EB6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D9D29-BA6B-4006-4642-60297E8E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F0206A6-FC50-687D-E054-91715AE9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555C-7299-344A-1BA8-416C728B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Defocused		      14050		Focused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B939F4-B282-2188-F997-9A2C7F0D9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F93B-7DF9-1C24-E1E3-CE349EA9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BEBB8-4D4C-6EBF-D85B-A8DF3660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42B6D21-495E-1EEA-D84F-8EBDDBF0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4FF4-7122-77F0-7C7E-6B3E3DF1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04C5-4BC5-F6A3-2D03-E3B7AA440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CF62-3F80-53C3-7A9B-3966CBF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CA33A-F63F-1FE8-9085-3CF11D26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E3A-0CDD-DEA9-6D22-D491E1F3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Hodoscope Param Files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840A452-7FCE-5905-BC00-A13572461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56521"/>
              </p:ext>
            </p:extLst>
          </p:nvPr>
        </p:nvGraphicFramePr>
        <p:xfrm>
          <a:off x="838200" y="1825625"/>
          <a:ext cx="10515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1023925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537260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900965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5437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991404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3152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HMS/SHMS?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7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Checkout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21/09/07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Defocused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0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1.6, W 3.08,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21/09/15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4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8.5, W2 2.79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3.85, W 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6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3.85, W 3.07,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4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6.0, W 3.19,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8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5, W 2.95,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22/01/24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9047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9AF1-F200-50EA-F8AA-3803B3EF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19D3-FD3C-A6D7-A47B-F3C07EB3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2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21BE-D94E-FB3D-7733-4C31184F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4E31E3-C108-3007-137C-5066619D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AB2A-635D-E40E-50AB-0CBC8E4E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9E1FC-0B47-BA93-CC69-46228F62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767CA9-0196-E7FF-D770-626348A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508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SHMS Defocused Hodoscope Calibration</vt:lpstr>
      <vt:lpstr>Run 11799 Calibration</vt:lpstr>
      <vt:lpstr>Defocused        14050  Focused</vt:lpstr>
      <vt:lpstr>Defocused        14050  Focused</vt:lpstr>
      <vt:lpstr>Defocused        14050  Focused</vt:lpstr>
      <vt:lpstr>Defocused        14050  Focused</vt:lpstr>
      <vt:lpstr>Extra Slides</vt:lpstr>
      <vt:lpstr>Current Hodoscope Param Files</vt:lpstr>
      <vt:lpstr>Run 13030 Beta vs Delta</vt:lpstr>
      <vt:lpstr>Run 13030 Beta vs Xfp</vt:lpstr>
      <vt:lpstr>Run 13030 Beta vs Yfp</vt:lpstr>
      <vt:lpstr>SHMS Hodoscope Calibrations</vt:lpstr>
      <vt:lpstr>Run 13030 Beta</vt:lpstr>
      <vt:lpstr>Run 13030 Beta vs Delta</vt:lpstr>
      <vt:lpstr>Run 13030 Beta vs X_fp</vt:lpstr>
      <vt:lpstr>Run 13030 Beta vs Y_fp</vt:lpstr>
      <vt:lpstr>Run 13080 Beta</vt:lpstr>
      <vt:lpstr>Run 13080 Beta vs Delta</vt:lpstr>
      <vt:lpstr>Run 13080 Beta vs X_fp</vt:lpstr>
      <vt:lpstr>Run 13080 Beta vs Y_fp</vt:lpstr>
      <vt:lpstr>Run 13400 Beta</vt:lpstr>
      <vt:lpstr>Run 13400 Beta vs Delta</vt:lpstr>
      <vt:lpstr>Run 13400 Beta vs X_fp</vt:lpstr>
      <vt:lpstr>Run 13400 Beta vs Y_fp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Hodoscope Calibration Update</dc:title>
  <dc:creator>Murphy, Jacob</dc:creator>
  <cp:lastModifiedBy>Murphy, Jacob</cp:lastModifiedBy>
  <cp:revision>11</cp:revision>
  <dcterms:created xsi:type="dcterms:W3CDTF">2022-05-03T16:13:35Z</dcterms:created>
  <dcterms:modified xsi:type="dcterms:W3CDTF">2022-05-17T18:55:07Z</dcterms:modified>
</cp:coreProperties>
</file>