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85" r:id="rId4"/>
    <p:sldId id="286" r:id="rId5"/>
    <p:sldId id="257" r:id="rId6"/>
    <p:sldId id="258" r:id="rId7"/>
    <p:sldId id="259" r:id="rId8"/>
    <p:sldId id="262" r:id="rId9"/>
    <p:sldId id="267" r:id="rId10"/>
    <p:sldId id="263" r:id="rId11"/>
    <p:sldId id="264" r:id="rId12"/>
    <p:sldId id="265" r:id="rId13"/>
    <p:sldId id="276" r:id="rId14"/>
    <p:sldId id="269" r:id="rId15"/>
    <p:sldId id="270" r:id="rId16"/>
    <p:sldId id="271" r:id="rId17"/>
    <p:sldId id="282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2214-3DB0-49A8-9B0D-C6A30C01EEC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E1B2-089C-46D1-88D4-572508CF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7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9AF2-A8AB-D64A-A9A0-F9FD6FBDD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842D1-3B45-FFAF-2247-4426CD45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27A57-2740-FB57-ADCD-E94E529E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B783-353C-4887-8AB7-EE319B8E979A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E341D-30EC-E6C8-16B6-3D6BB12E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D8DC6-0FF6-8E8B-9DB8-9D417540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0F62-9100-AD11-8277-F3591528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5473D-7352-C654-2924-C98D11762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259DB-5AD1-8D62-BA45-C6806E69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ED01-0183-4E14-85CE-8A6A9FB20D28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C77E2-797E-08E4-1AEC-E869E468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7186F-4381-EA5B-F7FE-C9609767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321CED-E051-920C-B03D-430070AAD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85041-3C2D-AFF8-FCEF-1C865C93D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57190-7C85-348B-6F61-B3F07FA1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4E9F-E58A-4386-9BC1-D2B46A73AEDB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4423-5F65-016B-E213-5A4F9282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9D199-4B96-CC0C-6E7A-B23414AF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9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FD62-23EE-83B2-1B5F-B5C463BE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577F-2A91-C4D6-0F14-39D47D7B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1E20C-756E-322D-F7A1-40810A46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1B182-CD7B-9DA7-F329-47060622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23A35-0306-AC01-B985-A89E22A7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7DAD-8267-F7AC-7772-3F13450B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C8CA8-595D-F8F5-0258-DE8A63558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F01B3-4EF8-377B-71AE-96CDAB04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3054-B36D-481B-888E-CB7E39E350DC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0D7FC-59E9-453D-508E-852A1955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89D83-72B5-81E2-41BE-B01FA1A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26C4-9165-D40E-BBBF-886A9D1E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568-D00A-6C6E-EEC6-47FE03447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8E3B1-CCF5-5BEA-4660-EDB360E7C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5AE8-6408-5012-D9E9-29371253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06D-C652-43BF-B38D-27F3E1BB6F4C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44CEA-6BAF-1B45-05BE-99C49CA2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2DDF3-A0F8-00A9-C397-FC1DF56B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6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9F45-F023-A4FF-5088-78F688C4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F90C2-4B3A-A9C8-EBE1-7B9C0D8FE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537DD-84F8-36C8-96B8-FF3E6AC16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7515A-4792-9A5A-97C7-8BD5EE830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BC32B-B806-B3C6-3543-95FD7F3E9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1F608-E273-B263-6404-2D1CF0FA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24EF-549F-4877-B0A3-C591DC141E55}" type="datetime1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B0BF2-5977-C4ED-D334-08D8815F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99AEC-9409-2789-95B5-035724A2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29A6-BAE6-A716-A8DB-59AEE3F1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C881D-FECF-4B74-E715-2D322177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F953-835D-4ED9-A3F0-36DC7D687A6A}" type="datetime1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EAF2D-3F3E-9E25-E591-CA9AC2E2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FAFD3-44E7-EF53-1933-AE40CA72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7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BF4FA-5277-1DAB-5490-C7776837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CAA4-859B-4064-9F4A-2EFA88333C50}" type="datetime1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B9D84-E578-3626-2714-1AC04B96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E3001-2D7A-C101-288A-7AA8A292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7A83-5A74-3363-C505-ED8425A3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FE306-A3F6-9C89-AB9D-323891CC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8C06C-094E-61DF-97FC-B9F1F2C06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69BAB-0157-B1F3-BA79-39376A66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ED50-FFAA-4B7B-A7FE-09E3838B207B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D80F7-ADE6-21BD-092C-5D41440E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D29C2-D40B-A451-04E0-B324C6E8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CD15-9211-E8EC-70B3-4D0A15C2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6CBBD-9970-28E1-9734-ECFD39467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C4669-D0A6-9A7A-690E-6BC5D86C7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A28CB-12AA-A7F9-544D-1B2E3FFA5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D25-6C25-4B0C-A925-07664D1F061B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43066-00C4-D5C3-F2B0-5C86DB4D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365A7-FB4B-55F2-CC49-387DF22C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CCA7A-13F3-867C-3C8A-63812DEF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CCB85-4894-A6A1-4D9E-15B22BD87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BE6FC-02EC-9153-9879-155786ECB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CAFB-DA7D-491F-88D3-F3FC375FE0E6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6790E-130A-FBEE-5AE7-4861D0A26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5E5D0-CF81-1155-1A4D-45C30AE06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6715-B863-4120-9A47-BF3ED94A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1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FFB7-07ED-A383-DAC3-371785535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Hodoscope Calibration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745A9-2FFE-EB69-43FD-92E586635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Pion LT Analysis Meeting</a:t>
            </a:r>
          </a:p>
          <a:p>
            <a:r>
              <a:rPr lang="en-US" dirty="0"/>
              <a:t>Jacob Murphy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40E9B-9AFD-9946-108F-42E9B864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C01E-3656-47F8-9994-4DE98B00FE76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0E6F2-2B7E-29D0-2B7D-B7759153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91B-7391-7284-F900-99A3F2F2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Delta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3279F-C472-FCD9-DB1C-34F0F2AD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7ED3F-9A66-79F2-41B6-CAAA7B20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10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1CC73A4-BD14-E0F5-6878-A9DBD5C44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8" y="1825625"/>
            <a:ext cx="5738531" cy="4351338"/>
          </a:xfrm>
        </p:spPr>
      </p:pic>
      <p:pic>
        <p:nvPicPr>
          <p:cNvPr id="14" name="Content Placeholder 12">
            <a:extLst>
              <a:ext uri="{FF2B5EF4-FFF2-40B4-BE49-F238E27FC236}">
                <a16:creationId xmlns:a16="http://schemas.microsoft.com/office/drawing/2014/main" id="{D0FE79E9-D225-0DC5-4491-A5D9C476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6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E0F3-678B-0FFA-3C2A-C3420776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</a:t>
            </a:r>
            <a:r>
              <a:rPr lang="en-US" dirty="0" err="1"/>
              <a:t>X_fp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E9A39-7AEC-F76C-B278-60F3840A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A3C9F-F002-14B7-62D6-E37437D4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11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2428611-62F3-62BB-F627-B0090A1D5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70" y="1825625"/>
            <a:ext cx="5738531" cy="4351338"/>
          </a:xfr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704F2D78-8BE0-1E36-05C7-5E32D1A69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0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2FD6-AD75-AADB-747B-95C43B66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</a:t>
            </a:r>
            <a:r>
              <a:rPr lang="en-US" dirty="0" err="1"/>
              <a:t>Y_fp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2E41-EC37-7378-5059-F9DF007A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21C1C-55D1-84C9-2F71-B96A3A9E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12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3C62CAF-7F90-CDA6-1CDA-2760A77E8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825625"/>
            <a:ext cx="5738531" cy="4351338"/>
          </a:xfrm>
        </p:spPr>
      </p:pic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29BA390E-7B87-86BC-524D-51B5AED3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FD8E-A5F2-2BF6-DD04-FE779B33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13080 Beta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B59DEE-8CE4-69E4-5A56-2FD8CD885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70" y="1847850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2B9BD-8635-3FB2-2B39-5D2942F2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29B43-35D6-04A7-BF3A-147A2567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95E281FF-9D2D-55D3-2239-D6B8658C0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47850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0E76-E40C-BEFD-1E7C-2A2C2C0C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13080 Beta vs Delta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D2609C-AD02-D53C-F1A7-A3843AAC1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690688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DBF97-CE1B-2735-183D-CE2C86D5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B2BA9-DD2D-330A-0F39-1FCC85C4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6C1A61D-669D-DAFD-DA7A-FEE992316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5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A7FB-F29B-DBA8-F055-BE6329E6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13080 Beta vs </a:t>
            </a:r>
            <a:r>
              <a:rPr lang="en-US" dirty="0" err="1"/>
              <a:t>X_fp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9AFB5C-4028-4365-D59F-9C173B205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70" y="1818698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EFDC4-70A5-0508-9B3E-BF1D07FE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5437F-B1C4-358B-B8F2-C05D882C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15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CFC4D23-1C12-E1C4-5F38-BCD84EFE4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18698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9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33F7-1DA0-20D8-7E05-C4B5D163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13080 Beta vs </a:t>
            </a:r>
            <a:r>
              <a:rPr lang="en-US" dirty="0" err="1"/>
              <a:t>Y_fp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63C74F-8733-CE43-36AF-5168AFFBA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847850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D0A4C-3024-CA04-BE0A-7B861393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03C70-9D02-1B42-BE52-36B72FE8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16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AF90860-4A68-C52B-235D-FE1383CD5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7850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9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203A-685C-BE0D-A0B2-8938A2E9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13400 Beta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2103F6-7C88-2FA5-EDDB-B70665928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734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07EF0-7A93-913C-968F-86F61501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09EB8-6D47-9143-423C-5EE80647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6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CEF3-2935-863C-DFEB-17AECFFC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13400 Beta vs Delta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5327C0-E1D5-BBC2-EC18-62543AF8B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734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9B9B-44DD-231E-4B64-DD4AFF71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67A05-A952-7BC7-406D-FE7FFEE7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2C17-30C3-1E27-A600-35823C4A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13400 Beta vs </a:t>
            </a:r>
            <a:r>
              <a:rPr lang="en-US" dirty="0" err="1"/>
              <a:t>X_fp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0EE0EF-977F-B179-61C5-3484FED90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734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7CE5-6DD9-0416-BFD7-811F4B8B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C18B6-5B93-E6EC-0FB2-74BA054A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7DFC0-13B9-4DAA-CC0C-F04711E4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Hodoscope Analysis Batch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86AA6-C303-9124-E348-64EC3D002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Now running with most recent hodoscope calibration scripts</a:t>
            </a:r>
          </a:p>
          <a:p>
            <a:pPr lvl="1"/>
            <a:r>
              <a:rPr lang="en-US" dirty="0"/>
              <a:t>Will push to farm this afternoon</a:t>
            </a:r>
          </a:p>
          <a:p>
            <a:pPr lvl="1"/>
            <a:r>
              <a:rPr lang="en-US" dirty="0"/>
              <a:t>Note only SHMS calibration has changed at present</a:t>
            </a:r>
          </a:p>
          <a:p>
            <a:r>
              <a:rPr lang="en-US" dirty="0"/>
              <a:t>Set to run from user’s directory rather than online analysis</a:t>
            </a:r>
          </a:p>
          <a:p>
            <a:pPr lvl="1"/>
            <a:r>
              <a:rPr lang="en-US" dirty="0"/>
              <a:t>Can be adjusted by switching out a commented line</a:t>
            </a:r>
          </a:p>
          <a:p>
            <a:r>
              <a:rPr lang="en-US" dirty="0"/>
              <a:t>Run periods are a work in-progress</a:t>
            </a:r>
          </a:p>
          <a:p>
            <a:pPr lvl="1"/>
            <a:r>
              <a:rPr lang="en-US" dirty="0"/>
              <a:t>Currently have custom database script for all runs after 11823</a:t>
            </a:r>
          </a:p>
          <a:p>
            <a:pPr lvl="1"/>
            <a:r>
              <a:rPr lang="en-US" dirty="0"/>
              <a:t>Database from online has ~6 different run periods for different HMS calorimeter calibrations</a:t>
            </a:r>
          </a:p>
          <a:p>
            <a:pPr lvl="1"/>
            <a:r>
              <a:rPr lang="en-US" dirty="0"/>
              <a:t>Junaid, Nathan, and myself will need to work out how often we need new param files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55233-1785-1378-21B3-90E572B4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DB085-5787-9BBC-A519-1A186184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5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BC749-846A-3FBA-69C8-147EFE3D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13400 Beta vs </a:t>
            </a:r>
            <a:r>
              <a:rPr lang="en-US" dirty="0" err="1"/>
              <a:t>Y_fp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A838E2-C3D9-21EA-CB9F-68AC8DEEC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734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ECE7C-E214-35B1-0957-B1A1E94A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ADE1-2188-8EC6-931B-C6130EB2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6E3A-0CDD-DEA9-6D22-D491E1F3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Hodoscope Param Files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840A452-7FCE-5905-BC00-A13572461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770668"/>
              </p:ext>
            </p:extLst>
          </p:nvPr>
        </p:nvGraphicFramePr>
        <p:xfrm>
          <a:off x="838200" y="1825625"/>
          <a:ext cx="10515600" cy="4312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10239254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5372606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900965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85437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991404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31521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Kinematic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HMS/SHMS?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97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Beam Checkout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21/09/07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Defocused, might be 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900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1.6, W 3.08,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21/09/15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4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8.5, W2 2.79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21/11/04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HMS and 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in 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5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3.85, W 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21/11/08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HMS and 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6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3.85, W 3.07,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74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6.0, W 3.19,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21/11/21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HMS and 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in 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8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5, W 2.95, 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22/01/24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HMS and SHMS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in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29047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29AF1-F200-50EA-F8AA-3803B3EF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19D3-FD3C-A6D7-A47B-F3C07EB3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2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73AD-DBFE-30B0-2D3E-7DA4F55E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HMS Hodoscope Calibrations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9CB0-A7F3-63DD-EEB3-FD4234E94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present, do not point to correct calorimeter param file</a:t>
            </a:r>
          </a:p>
          <a:p>
            <a:pPr lvl="1"/>
            <a:r>
              <a:rPr lang="en-US" dirty="0"/>
              <a:t>This affects the calorimeter cuts in both the time-walk and velocity calibrations</a:t>
            </a:r>
          </a:p>
          <a:p>
            <a:r>
              <a:rPr lang="en-US" dirty="0"/>
              <a:t>Not expecting major improvements</a:t>
            </a:r>
          </a:p>
          <a:p>
            <a:pPr lvl="1"/>
            <a:r>
              <a:rPr lang="en-US" dirty="0"/>
              <a:t>Calibration during online running was solid</a:t>
            </a:r>
          </a:p>
          <a:p>
            <a:r>
              <a:rPr lang="en-US" dirty="0"/>
              <a:t>Four completed calibrations</a:t>
            </a:r>
          </a:p>
          <a:p>
            <a:pPr lvl="1"/>
            <a:r>
              <a:rPr lang="en-US" dirty="0"/>
              <a:t>One per beam energy</a:t>
            </a:r>
          </a:p>
          <a:p>
            <a:pPr lvl="1"/>
            <a:r>
              <a:rPr lang="en-US" dirty="0"/>
              <a:t>Only 9.2 (13030) plots seen here</a:t>
            </a:r>
          </a:p>
          <a:p>
            <a:r>
              <a:rPr lang="en-US" dirty="0"/>
              <a:t>Beta vs </a:t>
            </a:r>
            <a:r>
              <a:rPr lang="en-US" dirty="0" err="1"/>
              <a:t>Xfp</a:t>
            </a:r>
            <a:r>
              <a:rPr lang="en-US" dirty="0"/>
              <a:t> is odd, does not match live plots</a:t>
            </a:r>
          </a:p>
          <a:p>
            <a:pPr lvl="1"/>
            <a:r>
              <a:rPr lang="en-US" dirty="0"/>
              <a:t>Will investigate further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0B14E-BC41-3DE8-48EB-B57E56F8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90A6D-7C84-D5C0-AF1E-973BE0A4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21BE-D94E-FB3D-7733-4C31184F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Delta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4E31E3-C108-3007-137C-5066619D8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825625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FAB2A-635D-E40E-50AB-0CBC8E4E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9E1FC-0B47-BA93-CC69-46228F62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767CA9-0196-E7FF-D770-626348AC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C7585-49BF-B321-C2F7-DB5635E6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</a:t>
            </a:r>
            <a:r>
              <a:rPr lang="en-US" dirty="0" err="1"/>
              <a:t>Xfp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FA8FD8-48D7-09D6-F85C-AF57396BC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690688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B71B6-A72C-CB94-5C85-21B3AB91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581D3-589A-AED7-1888-AD2E8CEC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6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CFBF41F-F467-4227-EB1C-0326E09B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E219-10BB-E946-29DB-5F508344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 vs </a:t>
            </a:r>
            <a:r>
              <a:rPr lang="en-US" dirty="0" err="1"/>
              <a:t>Yfp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DA811D-1694-3811-5DA5-45BB95159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69" y="1847850"/>
            <a:ext cx="573853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9301C-E712-3DFC-490E-69144F89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CCC52-845D-5787-CEF8-1BA86CB8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3F87A49-1B57-2023-CF64-B2DE1ED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7850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4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CEDE-E943-C9E4-79F2-5E08B582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SHMS Hodoscope Calibrations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BAC9-DBB8-BBF1-8C68-007868FF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C503-3AD7-A33F-EB0A-D7A8C426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A4D7CE-DF39-EE48-41F5-EF22CA68C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dirty="0"/>
              <a:t>Calorimeter calibrations not in-place</a:t>
            </a:r>
          </a:p>
          <a:p>
            <a:pPr lvl="1"/>
            <a:r>
              <a:rPr lang="en-US" dirty="0"/>
              <a:t>Were not many calibrations during online running (maybe only initial, need to confirm)</a:t>
            </a:r>
          </a:p>
          <a:p>
            <a:r>
              <a:rPr lang="en-US" dirty="0"/>
              <a:t>Significant improvement in negative Delta/</a:t>
            </a:r>
            <a:r>
              <a:rPr lang="en-US" dirty="0" err="1"/>
              <a:t>Xfp</a:t>
            </a:r>
            <a:endParaRPr lang="en-US" dirty="0"/>
          </a:p>
          <a:p>
            <a:pPr lvl="1"/>
            <a:r>
              <a:rPr lang="en-US" dirty="0"/>
              <a:t>Dave Mack and Carlos’ changes are apparent in these runs as well</a:t>
            </a:r>
          </a:p>
          <a:p>
            <a:r>
              <a:rPr lang="en-US" dirty="0"/>
              <a:t>Six completed calibrations</a:t>
            </a:r>
          </a:p>
          <a:p>
            <a:pPr lvl="1"/>
            <a:r>
              <a:rPr lang="en-US" dirty="0"/>
              <a:t>At least one per beam energy</a:t>
            </a:r>
          </a:p>
          <a:p>
            <a:pPr lvl="1"/>
            <a:r>
              <a:rPr lang="en-US" dirty="0"/>
              <a:t>13030, 13080, and 13400 (only new) are seen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9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F3FF-D073-85CA-3D21-BF902D6D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13030 Beta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3EFF7-0A92-9485-30DD-D929FD03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432F-17A9-48C6-BB9F-46D8652ABCD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8FA41-881B-3E0D-480B-9444EE70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6715-B863-4120-9A47-BF3ED94AB7AC}" type="slidenum">
              <a:rPr lang="en-US" smtClean="0"/>
              <a:t>9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A71AB47-2020-164A-CE28-B0245DEC1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70" y="1825625"/>
            <a:ext cx="5738531" cy="4351338"/>
          </a:xfrm>
        </p:spPr>
      </p:pic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F123B4B8-8F73-C55E-973A-025E26FF4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25625"/>
            <a:ext cx="5738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36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458</Words>
  <Application>Microsoft Office PowerPoint</Application>
  <PresentationFormat>Widescreen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Hodoscope Calibration Update</vt:lpstr>
      <vt:lpstr>Hodoscope Analysis Batch Script</vt:lpstr>
      <vt:lpstr>Current Hodoscope Param Files</vt:lpstr>
      <vt:lpstr>HMS Hodoscope Calibrations</vt:lpstr>
      <vt:lpstr>Run 13030 Beta vs Delta</vt:lpstr>
      <vt:lpstr>Run 13030 Beta vs Xfp</vt:lpstr>
      <vt:lpstr>Run 13030 Beta vs Yfp</vt:lpstr>
      <vt:lpstr>SHMS Hodoscope Calibrations</vt:lpstr>
      <vt:lpstr>Run 13030 Beta</vt:lpstr>
      <vt:lpstr>Run 13030 Beta vs Delta</vt:lpstr>
      <vt:lpstr>Run 13030 Beta vs X_fp</vt:lpstr>
      <vt:lpstr>Run 13030 Beta vs Y_fp</vt:lpstr>
      <vt:lpstr>Run 13080 Beta</vt:lpstr>
      <vt:lpstr>Run 13080 Beta vs Delta</vt:lpstr>
      <vt:lpstr>Run 13080 Beta vs X_fp</vt:lpstr>
      <vt:lpstr>Run 13080 Beta vs Y_fp</vt:lpstr>
      <vt:lpstr>Run 13400 Beta</vt:lpstr>
      <vt:lpstr>Run 13400 Beta vs Delta</vt:lpstr>
      <vt:lpstr>Run 13400 Beta vs X_fp</vt:lpstr>
      <vt:lpstr>Run 13400 Beta vs Y_fp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Hodoscope Calibration Update</dc:title>
  <dc:creator>Murphy, Jacob</dc:creator>
  <cp:lastModifiedBy>Murphy, Jacob</cp:lastModifiedBy>
  <cp:revision>9</cp:revision>
  <dcterms:created xsi:type="dcterms:W3CDTF">2022-05-03T16:13:35Z</dcterms:created>
  <dcterms:modified xsi:type="dcterms:W3CDTF">2022-05-03T17:32:26Z</dcterms:modified>
</cp:coreProperties>
</file>