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3" r:id="rId3"/>
    <p:sldId id="267" r:id="rId4"/>
    <p:sldId id="265" r:id="rId5"/>
    <p:sldId id="270" r:id="rId6"/>
    <p:sldId id="264" r:id="rId7"/>
    <p:sldId id="269" r:id="rId8"/>
    <p:sldId id="268" r:id="rId9"/>
    <p:sldId id="266" r:id="rId10"/>
    <p:sldId id="261" r:id="rId11"/>
    <p:sldId id="262" r:id="rId12"/>
    <p:sldId id="258" r:id="rId13"/>
    <p:sldId id="257" r:id="rId14"/>
    <p:sldId id="260" r:id="rId15"/>
    <p:sldId id="25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D6860-BA6F-44C2-B035-428D75F3203C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1A542-5D53-4E80-83E8-6CBB21F38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76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B4B6C-4FFA-4610-B038-E624A6752D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E6CEA8-D8B5-4AD0-B213-426D30867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F4F1F-F17C-4025-96CC-970C5FB19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AE12-87A3-417F-B0CC-3B7A5987F7DB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4C3D5-4B57-43BA-9381-A5AB27067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C6534-2E4C-4FBD-8F10-A9D7E03E7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AC7B-05DD-4178-8A6F-581FBFA39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06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4AE07-344E-46C2-B0A9-72256BD2F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0CEEE1-71FD-4D8C-8FBE-223E0B582F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0B613-0886-4C4E-8CF5-FF6C49ECC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CBF8-F90B-4F2C-B439-917E4F24F870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71224-9B18-4501-9E46-540358A99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9EEF5-43DC-4065-82CB-ACC2E6007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AC7B-05DD-4178-8A6F-581FBFA39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28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7895EB-C81B-4044-9F22-D81E9D36D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9A762B-4404-4F46-B3DE-FA86AB0430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BCA9F-3EE0-4BB3-A91A-CC95D174B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393C-9F4C-47C4-A6D7-840A18FCF77D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C2802-52F6-4E2A-970E-BB226935D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86298-6182-4B7A-BECB-CB97D4D98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AC7B-05DD-4178-8A6F-581FBFA39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24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DDF23-E55B-415B-9685-FDD3C8387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DA799-FE2D-413C-A2E1-76B739B79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4C39B-9AF2-4D72-8563-702BEBBDB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348E-1CA2-45B4-8859-45A5C9BEEE00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49CBD-593E-4060-AA47-E5200E68B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79715-030A-4CD2-AD56-577A91FEF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AC7B-05DD-4178-8A6F-581FBFA39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62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01D39-7D95-490A-953D-6CEB39C13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BC7937-4EF1-42B0-BC33-36C87C39D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759E6-81AF-4448-94DA-C336B8C0A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36B91-FC72-4504-B808-E5550A30C4EA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335C3-E13A-4ADE-B9F9-48527954B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6F1B3-DEC6-4C0C-82E0-6965BE0CB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AC7B-05DD-4178-8A6F-581FBFA39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39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D803A-1517-45EC-9A33-DFEC1E14E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042D6-B129-4DE4-A940-9F97887FF0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5C864-E21F-4058-81E3-956DD6240C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00C16A-F45C-46F1-B3D6-88777FDF1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6B579-D0A1-4688-86CA-4E3D11C2AE86}" type="datetime1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194A1B-FC2E-4D62-889C-5A515F8E1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417A02-058D-43DF-A51F-660BA4F6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AC7B-05DD-4178-8A6F-581FBFA39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38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879F0-C6D6-4796-B7C2-6F5FC13C5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1E8C7D-42FC-42F8-8552-5529DC789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C67549-CDF0-4100-8FC3-B76986811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754379-F86A-435D-9406-157574F54F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290F21-85DA-4EC7-B3A0-C03FB3881A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B7A18D-C212-4B44-97C3-F5AD0F27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3A4A-A953-4D45-809E-8BAE5028D0E3}" type="datetime1">
              <a:rPr lang="en-US" smtClean="0"/>
              <a:t>4/19/2022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90BAA6-2C29-4529-8099-BE8F112E8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8480C8-9A91-4084-A548-F8D64A82E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AC7B-05DD-4178-8A6F-581FBFA39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15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94D47-64E4-4D1E-A842-BD16BB579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A44B9B-FA60-421A-AF19-78F9910A5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6D99-A40C-4CE5-A2DD-C60653E179A3}" type="datetime1">
              <a:rPr lang="en-US" smtClean="0"/>
              <a:t>4/19/2022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1DC636-899C-459F-948F-0F6867A01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CD3BD-DFB4-4FBD-A40D-126AB54E8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AC7B-05DD-4178-8A6F-581FBFA39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7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872D5A-F790-4143-A943-C829778FB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55979-BB9B-41D7-B433-809DE6182D1D}" type="datetime1">
              <a:rPr lang="en-US" smtClean="0"/>
              <a:t>4/19/2022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3ED569-2896-4C7E-9BEC-57F0C94E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AD6A60-94A9-47F2-A961-FD5B8F215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AC7B-05DD-4178-8A6F-581FBFA39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80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59CC1-2CD7-43B7-9028-A184F5588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D9FD7-A8A1-471F-B9C8-9E4D6D462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84DE1B-1F00-48A7-B8E6-6D588ED66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0A3E17-8497-4373-AF7A-AFDE36A84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96772-65BF-453B-B4F0-01A8EBA97C25}" type="datetime1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1CFCA8-9F7D-47C2-8404-8F769DC57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3FC91B-39D1-44F7-9CAA-FCC762E0F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AC7B-05DD-4178-8A6F-581FBFA39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51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0AE72-BA58-48E6-98CE-0C047FBA0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C4F41C-D88D-4A20-8459-5D9EBC11B2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FDFE68-9A52-4B5B-AB83-3028668EC1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29AB7-6F3E-4B14-A365-2FEB22976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45DB-D073-42E5-92D2-0A375F7C3CA1}" type="datetime1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7614A-D1EE-4521-9262-D59C36CF2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3358E-08FF-4ACB-9259-AA8E3C031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AC7B-05DD-4178-8A6F-581FBFA39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49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D30C84-02BE-4E67-8916-1A93C9DAF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A8E16-C06F-4E00-A734-10B5081B8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16DC6-0EC3-4AA5-AC34-7769B7BA5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0DC9B-29A2-4D70-B3CF-B930707BB032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69D323-D3B1-4633-A7AC-136101478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D721F-090C-4EA4-80A6-6C57DFBB47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1AC7B-05DD-4178-8A6F-581FBFA39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59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6561A-8703-4BDE-A78E-9EDD2B99DB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New SHMS Hodoscope Calibrations: Run 12055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1F2D6C-F625-4429-982A-5B9EF58CA4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04/19/2022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6476F-ED59-4916-9DE8-8CAAC817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AC7B-05DD-4178-8A6F-581FBFA392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74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109B7-B2DF-4712-BE56-CD7594C50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Delta Old Calibration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8A7BD-6A61-486C-8AA2-052065DE6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AC7B-05DD-4178-8A6F-581FBFA39205}" type="slidenum">
              <a:rPr lang="en-US" smtClean="0"/>
              <a:t>10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40E1A59-807D-475B-AE58-F0A659CF75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0384" y="1825625"/>
            <a:ext cx="811123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687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0586A-FCDB-48F9-91E9-35A1831E9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Delta New Calibration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4FC95-76DA-4BBC-AE8C-2E416DA5A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AC7B-05DD-4178-8A6F-581FBFA39205}" type="slidenum">
              <a:rPr lang="en-US" smtClean="0"/>
              <a:t>11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A8B73-D548-488A-A8C9-DFB90A34A9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0384" y="1825625"/>
            <a:ext cx="811123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28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73286-46E7-4DA6-BB10-4BCD56539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Xfp</a:t>
            </a:r>
            <a:r>
              <a:rPr lang="en-US" dirty="0"/>
              <a:t> Old Calibration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8971E-138B-4A53-9DC2-8A7501623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AC7B-05DD-4178-8A6F-581FBFA39205}" type="slidenum">
              <a:rPr lang="en-US" smtClean="0"/>
              <a:t>12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C673284-DC67-4874-970F-5C4B5DDCA4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0384" y="1825625"/>
            <a:ext cx="811123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435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51FF0-0C9E-4EE2-95A3-78B3B4958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Xfp</a:t>
            </a:r>
            <a:r>
              <a:rPr lang="en-US" dirty="0"/>
              <a:t> New Calibration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5447D-410E-4E11-BB08-B1CD005B8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AC7B-05DD-4178-8A6F-581FBFA39205}" type="slidenum">
              <a:rPr lang="en-US" smtClean="0"/>
              <a:t>13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2F3DBCA-AE4B-4535-844D-1AA714FD3A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0384" y="1825625"/>
            <a:ext cx="811123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014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AE433-6569-4235-BE49-E450D5640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Yfp</a:t>
            </a:r>
            <a:r>
              <a:rPr lang="en-US" dirty="0"/>
              <a:t> Old Calibration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5CD17-9226-47A0-B45F-66D456347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AC7B-05DD-4178-8A6F-581FBFA39205}" type="slidenum">
              <a:rPr lang="en-US" smtClean="0"/>
              <a:t>14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717AD98-B35D-4212-8371-5DE5E5A5C6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0384" y="1825625"/>
            <a:ext cx="811123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18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19AD8-150A-4D8E-824F-3DC79F180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Yfp</a:t>
            </a:r>
            <a:r>
              <a:rPr lang="en-US" dirty="0"/>
              <a:t> New Calibration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4DA13-33A6-414E-B8D0-85B835D59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AC7B-05DD-4178-8A6F-581FBFA39205}" type="slidenum">
              <a:rPr lang="en-US" smtClean="0"/>
              <a:t>15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13F0944-717D-41AD-BEC5-9C90E15490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0384" y="1825625"/>
            <a:ext cx="811123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46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7EEE0-6B76-4F17-A840-A9240C4F1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E172D-C3C0-4B5A-872F-55B734D56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Hard-cut on paddle offsets adjusted by Dave Mack</a:t>
            </a:r>
          </a:p>
          <a:p>
            <a:pPr lvl="1"/>
            <a:r>
              <a:rPr lang="en-US" dirty="0"/>
              <a:t>MAJOR fix</a:t>
            </a:r>
          </a:p>
          <a:p>
            <a:r>
              <a:rPr lang="en-US" dirty="0"/>
              <a:t>New velocity constraints implemented by Carlos </a:t>
            </a:r>
            <a:r>
              <a:rPr lang="en-US" dirty="0" err="1"/>
              <a:t>Yero</a:t>
            </a:r>
            <a:endParaRPr lang="en-US" dirty="0"/>
          </a:p>
          <a:p>
            <a:r>
              <a:rPr lang="en-US" dirty="0"/>
              <a:t>Time Walk </a:t>
            </a:r>
            <a:r>
              <a:rPr lang="en-US" dirty="0" err="1"/>
              <a:t>tdc</a:t>
            </a:r>
            <a:r>
              <a:rPr lang="en-US" dirty="0"/>
              <a:t> Threshold Parameter raised</a:t>
            </a:r>
          </a:p>
          <a:p>
            <a:pPr lvl="1"/>
            <a:r>
              <a:rPr lang="en-US" dirty="0"/>
              <a:t>High-end beta-tail improvement</a:t>
            </a:r>
          </a:p>
          <a:p>
            <a:pPr lvl="1"/>
            <a:r>
              <a:rPr lang="en-US" dirty="0"/>
              <a:t>Also can be implemented with HMS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6B54FC-B802-4790-ABEA-29297D011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AC7B-05DD-4178-8A6F-581FBFA392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984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4DE2B-EB78-4A8B-AD65-7401980EC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Carlos’ Summary Plot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4D831-D024-413C-B663-49C77A9D5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38E750-89F2-47A8-8215-3B234CA64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257" y="1410060"/>
            <a:ext cx="7299486" cy="544794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D294B-BAD1-4AB0-BE80-50B9F7A6B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AC7B-05DD-4178-8A6F-581FBFA392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987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9352F-9F4A-428B-A3E4-8A1AAE07B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Paddle Offset Hard Cut Adjustment in in </a:t>
            </a:r>
            <a:r>
              <a:rPr lang="en-US" dirty="0" err="1"/>
              <a:t>fitHodoCalib.C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16F1AC8-0445-42D5-9947-C42C22040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Cut changed from 100 to 200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EB898131-10ED-4B27-8D4F-E806052FA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75215"/>
            <a:ext cx="10515600" cy="4080908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FF7FE2A-6918-4ADF-A315-70A0E1A97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AC7B-05DD-4178-8A6F-581FBFA392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6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4C4D3-F95C-4584-A12F-B7AC984F5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Dave’s Graphic on the Old Hard Cuts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91A53D9-0ACD-49D5-888E-8996EF71CA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6631" y="1825625"/>
            <a:ext cx="6238738" cy="4351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398025-9AEF-4440-965A-926BEC8A6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AC7B-05DD-4178-8A6F-581FBFA392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86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E5383-73E1-47C7-A7EB-36494973C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Velocity Constraints in </a:t>
            </a:r>
            <a:r>
              <a:rPr lang="en-US" dirty="0" err="1"/>
              <a:t>fitHodoCalib.C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43412D-9DA8-43DE-90DE-230BFE5AF0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674848"/>
            <a:ext cx="10515600" cy="2652892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93104-4CD6-46AD-881E-C8C0C450F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AC7B-05DD-4178-8A6F-581FBFA392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9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62658-218E-488E-8B1D-BDC61A5F4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Velocity Params Old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B641A2-4143-465C-A671-C4DE3A55FF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9934" y="1825625"/>
            <a:ext cx="6272132" cy="4351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83E82B-15DF-4C2C-8307-0968F8D79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AC7B-05DD-4178-8A6F-581FBFA392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85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08636-445B-446D-8A5E-8EC488250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Velocity Params New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656AB1E-F875-42B0-BC67-CC04CE930D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0241" y="1825625"/>
            <a:ext cx="5811518" cy="4351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87F6D9-6F22-48EB-8E96-E58793B8B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AC7B-05DD-4178-8A6F-581FBFA392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90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922D3-9346-45D5-B858-43D63FC87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Raised TDC Threshold Fit Parameter in </a:t>
            </a:r>
            <a:r>
              <a:rPr lang="en-US" dirty="0" err="1"/>
              <a:t>timewalkCalib.C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3C04A-DFAF-4F33-A3E7-3879EB4DD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120-&gt;1200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8205A0-B8E7-41E3-A424-8CDCC235B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865" y="3429000"/>
            <a:ext cx="8383170" cy="318179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0A88B-3320-4E13-9DE9-BA1764540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AC7B-05DD-4178-8A6F-581FBFA392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235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126</Words>
  <Application>Microsoft Office PowerPoint</Application>
  <PresentationFormat>Widescreen</PresentationFormat>
  <Paragraphs>39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New SHMS Hodoscope Calibrations: Run 12055</vt:lpstr>
      <vt:lpstr>Calibration Changes</vt:lpstr>
      <vt:lpstr>Carlos’ Summary Plot</vt:lpstr>
      <vt:lpstr>Paddle Offset Hard Cut Adjustment in in fitHodoCalib.C</vt:lpstr>
      <vt:lpstr>Dave’s Graphic on the Old Hard Cuts</vt:lpstr>
      <vt:lpstr>Velocity Constraints in fitHodoCalib.C</vt:lpstr>
      <vt:lpstr>Velocity Params Old</vt:lpstr>
      <vt:lpstr>Velocity Params New</vt:lpstr>
      <vt:lpstr>Raised TDC Threshold Fit Parameter in timewalkCalib.C</vt:lpstr>
      <vt:lpstr>Delta Old Calibration</vt:lpstr>
      <vt:lpstr>Delta New Calibration</vt:lpstr>
      <vt:lpstr>Xfp Old Calibration</vt:lpstr>
      <vt:lpstr>Xfp New Calibration</vt:lpstr>
      <vt:lpstr>Yfp Old Calibration</vt:lpstr>
      <vt:lpstr>Yfp New Calibration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SHMS Hodoscope Calibrations</dc:title>
  <dc:creator>Murphy, Jacob</dc:creator>
  <cp:lastModifiedBy>Murphy, Jacob</cp:lastModifiedBy>
  <cp:revision>6</cp:revision>
  <dcterms:created xsi:type="dcterms:W3CDTF">2022-04-19T15:06:38Z</dcterms:created>
  <dcterms:modified xsi:type="dcterms:W3CDTF">2022-04-19T18:33:35Z</dcterms:modified>
</cp:coreProperties>
</file>