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9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03D7-5BE8-4135-B7B4-1EFB57E6AE68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AC9C-69AC-499B-9281-D493B31DD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88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8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4048113-C237-5E07-F999-31E3227B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HCANA Clustering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985AED-8600-C9C0-D670-E9DB00153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Receives 7x7 readout from VTP</a:t>
            </a:r>
          </a:p>
          <a:p>
            <a:r>
              <a:rPr lang="en-US" dirty="0"/>
              <a:t>Hits in one event are listed in a </a:t>
            </a:r>
            <a:r>
              <a:rPr lang="en-US" dirty="0" err="1"/>
              <a:t>HitSet</a:t>
            </a:r>
            <a:endParaRPr lang="en-US" dirty="0"/>
          </a:p>
          <a:p>
            <a:r>
              <a:rPr lang="en-US" dirty="0"/>
              <a:t>Hits in </a:t>
            </a:r>
            <a:r>
              <a:rPr lang="en-US" dirty="0" err="1"/>
              <a:t>HitSet</a:t>
            </a:r>
            <a:r>
              <a:rPr lang="en-US" dirty="0"/>
              <a:t> are not clustered</a:t>
            </a:r>
          </a:p>
          <a:p>
            <a:r>
              <a:rPr lang="en-US" dirty="0"/>
              <a:t>Clustering happens in </a:t>
            </a:r>
            <a:r>
              <a:rPr lang="en-US" dirty="0" err="1"/>
              <a:t>ClusterNPS_Hits</a:t>
            </a:r>
            <a:r>
              <a:rPr lang="en-US" dirty="0"/>
              <a:t> section of </a:t>
            </a:r>
            <a:r>
              <a:rPr lang="en-US" dirty="0" err="1"/>
              <a:t>THcNPSCalorimeter</a:t>
            </a:r>
            <a:r>
              <a:rPr lang="en-US" dirty="0"/>
              <a:t> script using cellular automata method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0BFF1-3C24-8270-96C5-1EB9CF9F8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65B3-C627-454B-9963-78C8B157F731}" type="datetime1">
              <a:rPr lang="en-US" smtClean="0"/>
              <a:t>12/11/2023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9D8DD3A-E307-7CF6-7B7C-7AA92317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4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47E2D-3BCE-137B-5B4E-3A75A3BC1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1: Virus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39296-E7BA-5AC5-EA46-3697BE89C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“Virus” = seed block</a:t>
            </a:r>
          </a:p>
          <a:p>
            <a:r>
              <a:rPr lang="en-US" dirty="0"/>
              <a:t>Loop through the </a:t>
            </a:r>
            <a:r>
              <a:rPr lang="en-US" dirty="0" err="1"/>
              <a:t>HitSet</a:t>
            </a:r>
            <a:r>
              <a:rPr lang="en-US" dirty="0"/>
              <a:t> and compare block energy with neighbor blocks</a:t>
            </a:r>
          </a:p>
          <a:p>
            <a:pPr lvl="1"/>
            <a:r>
              <a:rPr lang="en-US" dirty="0"/>
              <a:t>Energy = good pulse amplitude * gain</a:t>
            </a:r>
          </a:p>
          <a:p>
            <a:r>
              <a:rPr lang="en-US" dirty="0"/>
              <a:t>Viruses/seed blocks have a local maximum energy</a:t>
            </a:r>
          </a:p>
          <a:p>
            <a:r>
              <a:rPr lang="en-US" dirty="0"/>
              <a:t>If a block has no neighbor blocks with higher energy, label it as a virus/seed block</a:t>
            </a:r>
          </a:p>
          <a:p>
            <a:r>
              <a:rPr lang="en-US" dirty="0"/>
              <a:t>Label viruses as infected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ADBC5-10AC-A132-FE92-1481623D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AFA91E-A199-B737-8E97-8AE20B71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7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9D5F-E1E9-D10C-6F45-802338FDD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Virus Contamination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72D26-CEAB-DE8D-EAF2-FB8233F6B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Loop through non-infected blocks and compare each block’s energy with its neighbors</a:t>
            </a:r>
          </a:p>
          <a:p>
            <a:r>
              <a:rPr lang="en-US" dirty="0"/>
              <a:t>Choose highest-E neighbor block hit at the same time, assign temporary E to hit block</a:t>
            </a:r>
          </a:p>
          <a:p>
            <a:r>
              <a:rPr lang="en-US" dirty="0"/>
              <a:t>If the neighbor block is infected,</a:t>
            </a:r>
            <a:br>
              <a:rPr lang="en-US" dirty="0"/>
            </a:br>
            <a:r>
              <a:rPr lang="en-US" dirty="0"/>
              <a:t>the hit block becomes infected</a:t>
            </a:r>
          </a:p>
          <a:p>
            <a:r>
              <a:rPr lang="en-US" dirty="0"/>
              <a:t>Once a block is infected, stop </a:t>
            </a:r>
            <a:br>
              <a:rPr lang="en-US" dirty="0"/>
            </a:br>
            <a:r>
              <a:rPr lang="en-US" dirty="0"/>
              <a:t>reassigning </a:t>
            </a:r>
            <a:r>
              <a:rPr lang="en-US" dirty="0" err="1"/>
              <a:t>tempE</a:t>
            </a:r>
            <a:r>
              <a:rPr lang="en-US" dirty="0"/>
              <a:t> to it</a:t>
            </a:r>
          </a:p>
          <a:p>
            <a:r>
              <a:rPr lang="en-US" dirty="0"/>
              <a:t>Continue until all blocks are </a:t>
            </a:r>
            <a:br>
              <a:rPr lang="en-US" dirty="0"/>
            </a:br>
            <a:r>
              <a:rPr lang="en-US" dirty="0"/>
              <a:t>infected (or # of loops == 15)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D1591-90DC-E9F7-7BBE-2BB844657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12/11/2023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16157-BBD1-B3B8-D952-C51841C9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96A838-E0DE-95BA-FEFF-973978970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980" y="3457723"/>
            <a:ext cx="5460707" cy="27192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DC5EE8-A32D-F08C-4577-A6961232F27B}"/>
              </a:ext>
            </a:extLst>
          </p:cNvPr>
          <p:cNvSpPr txBox="1"/>
          <p:nvPr/>
        </p:nvSpPr>
        <p:spPr>
          <a:xfrm>
            <a:off x="6783015" y="3168897"/>
            <a:ext cx="346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From Carlos Munoz’s thesis:</a:t>
            </a:r>
          </a:p>
        </p:txBody>
      </p:sp>
    </p:spTree>
    <p:extLst>
      <p:ext uri="{BB962C8B-B14F-4D97-AF65-F5344CB8AC3E}">
        <p14:creationId xmlns:p14="http://schemas.microsoft.com/office/powerpoint/2010/main" val="168852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791C-9C75-F66B-5BE5-36A8F7F45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Phase 3: Add Clusters to List, Calculate Cluster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28EB9-F036-51DC-ED5D-198984A0E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through the </a:t>
            </a:r>
            <a:r>
              <a:rPr lang="en-US" dirty="0" err="1"/>
              <a:t>HitSet</a:t>
            </a:r>
            <a:r>
              <a:rPr lang="en-US" dirty="0"/>
              <a:t>, put hit blocks with the same temporary energy and pulse time into the same cluster</a:t>
            </a:r>
          </a:p>
          <a:p>
            <a:r>
              <a:rPr lang="en-US" dirty="0"/>
              <a:t>Calculate cluster energy by summing actual block energies</a:t>
            </a:r>
          </a:p>
          <a:p>
            <a:r>
              <a:rPr lang="en-US" dirty="0"/>
              <a:t>Other cluster variables (X, Y, T) are calculated using a linear energy-weighted average of block positions and times</a:t>
            </a:r>
          </a:p>
          <a:p>
            <a:pPr lvl="1"/>
            <a:r>
              <a:rPr lang="en-US" dirty="0"/>
              <a:t>Should be logarithmic weighting, working on that</a:t>
            </a:r>
          </a:p>
          <a:p>
            <a:r>
              <a:rPr lang="en-US" dirty="0"/>
              <a:t>Store clusters in a cluster list, add cluster variables to ROOT trees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C90E5-24DC-06F9-5487-8BDF5848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E002-F8A3-40D4-A654-6DA5DAF9311E}" type="datetime1">
              <a:rPr lang="en-US" smtClean="0"/>
              <a:t>12/11/2023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278B5D-316A-6EB6-6EC5-445FAE6F4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5AC9C-69AC-499B-9281-D493B31DD5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265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HCANA Clustering</vt:lpstr>
      <vt:lpstr>Phase 1: Virus Identification</vt:lpstr>
      <vt:lpstr>Phase 2: Virus Contamination</vt:lpstr>
      <vt:lpstr>Phase 3: Add Clusters to List, Calculate Cluster 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HCANA Clustering</dc:title>
  <dc:creator>Mathison, Mark</dc:creator>
  <cp:lastModifiedBy>Mathison, Mark</cp:lastModifiedBy>
  <cp:revision>1</cp:revision>
  <dcterms:created xsi:type="dcterms:W3CDTF">2023-12-11T16:47:58Z</dcterms:created>
  <dcterms:modified xsi:type="dcterms:W3CDTF">2023-12-11T21:31:39Z</dcterms:modified>
</cp:coreProperties>
</file>