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46"/>
  </p:notesMasterIdLst>
  <p:sldIdLst>
    <p:sldId id="256" r:id="rId2"/>
    <p:sldId id="878" r:id="rId3"/>
    <p:sldId id="892" r:id="rId4"/>
    <p:sldId id="893" r:id="rId5"/>
    <p:sldId id="906" r:id="rId6"/>
    <p:sldId id="879" r:id="rId7"/>
    <p:sldId id="890" r:id="rId8"/>
    <p:sldId id="896" r:id="rId9"/>
    <p:sldId id="891" r:id="rId10"/>
    <p:sldId id="887" r:id="rId11"/>
    <p:sldId id="889" r:id="rId12"/>
    <p:sldId id="905" r:id="rId13"/>
    <p:sldId id="907" r:id="rId14"/>
    <p:sldId id="873" r:id="rId15"/>
    <p:sldId id="912" r:id="rId16"/>
    <p:sldId id="880" r:id="rId17"/>
    <p:sldId id="900" r:id="rId18"/>
    <p:sldId id="922" r:id="rId19"/>
    <p:sldId id="902" r:id="rId20"/>
    <p:sldId id="903" r:id="rId21"/>
    <p:sldId id="908" r:id="rId22"/>
    <p:sldId id="882" r:id="rId23"/>
    <p:sldId id="883" r:id="rId24"/>
    <p:sldId id="923" r:id="rId25"/>
    <p:sldId id="926" r:id="rId26"/>
    <p:sldId id="925" r:id="rId27"/>
    <p:sldId id="911" r:id="rId28"/>
    <p:sldId id="869" r:id="rId29"/>
    <p:sldId id="876" r:id="rId30"/>
    <p:sldId id="870" r:id="rId31"/>
    <p:sldId id="872" r:id="rId32"/>
    <p:sldId id="874" r:id="rId33"/>
    <p:sldId id="927" r:id="rId34"/>
    <p:sldId id="924" r:id="rId35"/>
    <p:sldId id="881" r:id="rId36"/>
    <p:sldId id="915" r:id="rId37"/>
    <p:sldId id="884" r:id="rId38"/>
    <p:sldId id="916" r:id="rId39"/>
    <p:sldId id="917" r:id="rId40"/>
    <p:sldId id="918" r:id="rId41"/>
    <p:sldId id="914" r:id="rId42"/>
    <p:sldId id="913" r:id="rId43"/>
    <p:sldId id="885" r:id="rId44"/>
    <p:sldId id="886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C00"/>
    <a:srgbClr val="0070C0"/>
    <a:srgbClr val="FF00FF"/>
    <a:srgbClr val="F9A7D8"/>
    <a:srgbClr val="BF00BF"/>
    <a:srgbClr val="D09E00"/>
    <a:srgbClr val="9933FF"/>
    <a:srgbClr val="000092"/>
    <a:srgbClr val="FF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4133E-B091-428B-AD9D-1AB56F32AD6E}" v="4069" dt="2022-08-01T14:20:52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128" autoAdjust="0"/>
  </p:normalViewPr>
  <p:slideViewPr>
    <p:cSldViewPr snapToGrid="0">
      <p:cViewPr varScale="1">
        <p:scale>
          <a:sx n="88" d="100"/>
          <a:sy n="88" d="100"/>
        </p:scale>
        <p:origin x="72" y="1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Long" userId="6c2fd083e3647dc1" providerId="LiveId" clId="{8501CDB1-647C-461B-A378-1ABEA26BA0F8}"/>
    <pc:docChg chg="undo custSel addSld delSld modSld sldOrd">
      <pc:chgData name="Elena Long" userId="6c2fd083e3647dc1" providerId="LiveId" clId="{8501CDB1-647C-461B-A378-1ABEA26BA0F8}" dt="2019-08-17T14:13:20.770" v="1139" actId="478"/>
      <pc:docMkLst>
        <pc:docMk/>
      </pc:docMkLst>
      <pc:sldChg chg="modSp">
        <pc:chgData name="Elena Long" userId="6c2fd083e3647dc1" providerId="LiveId" clId="{8501CDB1-647C-461B-A378-1ABEA26BA0F8}" dt="2019-08-17T13:50:35.231" v="1079" actId="20577"/>
        <pc:sldMkLst>
          <pc:docMk/>
          <pc:sldMk cId="2468389177" sldId="665"/>
        </pc:sldMkLst>
        <pc:spChg chg="mod">
          <ac:chgData name="Elena Long" userId="6c2fd083e3647dc1" providerId="LiveId" clId="{8501CDB1-647C-461B-A378-1ABEA26BA0F8}" dt="2019-08-17T13:50:35.231" v="1079" actId="20577"/>
          <ac:spMkLst>
            <pc:docMk/>
            <pc:sldMk cId="2468389177" sldId="665"/>
            <ac:spMk id="12" creationId="{6A9507F7-70B6-425E-B9E6-14744B6B849B}"/>
          </ac:spMkLst>
        </pc:spChg>
      </pc:sldChg>
      <pc:sldChg chg="modAnim">
        <pc:chgData name="Elena Long" userId="6c2fd083e3647dc1" providerId="LiveId" clId="{8501CDB1-647C-461B-A378-1ABEA26BA0F8}" dt="2019-08-17T11:48:54.909" v="516"/>
        <pc:sldMkLst>
          <pc:docMk/>
          <pc:sldMk cId="2669250927" sldId="711"/>
        </pc:sldMkLst>
      </pc:sldChg>
      <pc:sldChg chg="addSp delSp modSp">
        <pc:chgData name="Elena Long" userId="6c2fd083e3647dc1" providerId="LiveId" clId="{8501CDB1-647C-461B-A378-1ABEA26BA0F8}" dt="2019-08-17T13:37:05.376" v="1041" actId="1076"/>
        <pc:sldMkLst>
          <pc:docMk/>
          <pc:sldMk cId="2532540269" sldId="712"/>
        </pc:sldMkLst>
        <pc:picChg chg="add del mod">
          <ac:chgData name="Elena Long" userId="6c2fd083e3647dc1" providerId="LiveId" clId="{8501CDB1-647C-461B-A378-1ABEA26BA0F8}" dt="2019-08-17T13:36:24.961" v="1034" actId="478"/>
          <ac:picMkLst>
            <pc:docMk/>
            <pc:sldMk cId="2532540269" sldId="712"/>
            <ac:picMk id="9" creationId="{604E1813-AC3F-4EC4-9E39-DB872C125F86}"/>
          </ac:picMkLst>
        </pc:picChg>
        <pc:picChg chg="add mod modCrop">
          <ac:chgData name="Elena Long" userId="6c2fd083e3647dc1" providerId="LiveId" clId="{8501CDB1-647C-461B-A378-1ABEA26BA0F8}" dt="2019-08-17T13:37:05.376" v="1041" actId="1076"/>
          <ac:picMkLst>
            <pc:docMk/>
            <pc:sldMk cId="2532540269" sldId="712"/>
            <ac:picMk id="10" creationId="{BD11B2A3-EC3E-494B-9CD3-054C98B83817}"/>
          </ac:picMkLst>
        </pc:picChg>
        <pc:picChg chg="mod">
          <ac:chgData name="Elena Long" userId="6c2fd083e3647dc1" providerId="LiveId" clId="{8501CDB1-647C-461B-A378-1ABEA26BA0F8}" dt="2019-08-17T13:33:08.634" v="1020" actId="14100"/>
          <ac:picMkLst>
            <pc:docMk/>
            <pc:sldMk cId="2532540269" sldId="712"/>
            <ac:picMk id="22" creationId="{29737DF9-BFB9-4797-911A-7B805B0414A7}"/>
          </ac:picMkLst>
        </pc:picChg>
        <pc:picChg chg="del">
          <ac:chgData name="Elena Long" userId="6c2fd083e3647dc1" providerId="LiveId" clId="{8501CDB1-647C-461B-A378-1ABEA26BA0F8}" dt="2019-08-17T13:32:40.587" v="1014" actId="478"/>
          <ac:picMkLst>
            <pc:docMk/>
            <pc:sldMk cId="2532540269" sldId="712"/>
            <ac:picMk id="23" creationId="{2F3C07D9-C1B3-4B98-9DD3-9E6177CF37AC}"/>
          </ac:picMkLst>
        </pc:picChg>
      </pc:sldChg>
      <pc:sldChg chg="addSp delSp">
        <pc:chgData name="Elena Long" userId="6c2fd083e3647dc1" providerId="LiveId" clId="{8501CDB1-647C-461B-A378-1ABEA26BA0F8}" dt="2019-08-17T14:08:48.221" v="1129"/>
        <pc:sldMkLst>
          <pc:docMk/>
          <pc:sldMk cId="2778611202" sldId="713"/>
        </pc:sldMkLst>
        <pc:inkChg chg="add del">
          <ac:chgData name="Elena Long" userId="6c2fd083e3647dc1" providerId="LiveId" clId="{8501CDB1-647C-461B-A378-1ABEA26BA0F8}" dt="2019-08-17T14:08:48.221" v="1129"/>
          <ac:inkMkLst>
            <pc:docMk/>
            <pc:sldMk cId="2778611202" sldId="713"/>
            <ac:inkMk id="11" creationId="{DDBC7B9A-B8A6-4A01-823A-F2615458B26D}"/>
          </ac:inkMkLst>
        </pc:inkChg>
        <pc:inkChg chg="add del">
          <ac:chgData name="Elena Long" userId="6c2fd083e3647dc1" providerId="LiveId" clId="{8501CDB1-647C-461B-A378-1ABEA26BA0F8}" dt="2019-08-17T14:08:48.221" v="1129"/>
          <ac:inkMkLst>
            <pc:docMk/>
            <pc:sldMk cId="2778611202" sldId="713"/>
            <ac:inkMk id="12" creationId="{0806D8D3-2AE5-4129-A6BF-1CEA1CB7AE75}"/>
          </ac:inkMkLst>
        </pc:inkChg>
        <pc:inkChg chg="add">
          <ac:chgData name="Elena Long" userId="6c2fd083e3647dc1" providerId="LiveId" clId="{8501CDB1-647C-461B-A378-1ABEA26BA0F8}" dt="2019-08-17T14:08:48.221" v="1129"/>
          <ac:inkMkLst>
            <pc:docMk/>
            <pc:sldMk cId="2778611202" sldId="713"/>
            <ac:inkMk id="14" creationId="{1DEC8242-B2E7-4E06-B2B1-9BFE9519338C}"/>
          </ac:inkMkLst>
        </pc:inkChg>
      </pc:sldChg>
      <pc:sldChg chg="addSp">
        <pc:chgData name="Elena Long" userId="6c2fd083e3647dc1" providerId="LiveId" clId="{8501CDB1-647C-461B-A378-1ABEA26BA0F8}" dt="2019-08-17T14:08:57.890" v="1131"/>
        <pc:sldMkLst>
          <pc:docMk/>
          <pc:sldMk cId="3579745375" sldId="715"/>
        </pc:sldMkLst>
        <pc:inkChg chg="add">
          <ac:chgData name="Elena Long" userId="6c2fd083e3647dc1" providerId="LiveId" clId="{8501CDB1-647C-461B-A378-1ABEA26BA0F8}" dt="2019-08-17T14:08:57.890" v="1131"/>
          <ac:inkMkLst>
            <pc:docMk/>
            <pc:sldMk cId="3579745375" sldId="715"/>
            <ac:inkMk id="31" creationId="{CB80C14B-A5C2-49E6-92E6-A37624F8B5B1}"/>
          </ac:inkMkLst>
        </pc:inkChg>
      </pc:sldChg>
      <pc:sldChg chg="addSp">
        <pc:chgData name="Elena Long" userId="6c2fd083e3647dc1" providerId="LiveId" clId="{8501CDB1-647C-461B-A378-1ABEA26BA0F8}" dt="2019-08-17T14:09:02.260" v="1133"/>
        <pc:sldMkLst>
          <pc:docMk/>
          <pc:sldMk cId="3324454333" sldId="716"/>
        </pc:sldMkLst>
        <pc:inkChg chg="add">
          <ac:chgData name="Elena Long" userId="6c2fd083e3647dc1" providerId="LiveId" clId="{8501CDB1-647C-461B-A378-1ABEA26BA0F8}" dt="2019-08-17T14:09:02.260" v="1133"/>
          <ac:inkMkLst>
            <pc:docMk/>
            <pc:sldMk cId="3324454333" sldId="716"/>
            <ac:inkMk id="44" creationId="{A12DDBC7-E6B2-419C-8DA7-964838161794}"/>
          </ac:inkMkLst>
        </pc:inkChg>
      </pc:sldChg>
      <pc:sldChg chg="addSp">
        <pc:chgData name="Elena Long" userId="6c2fd083e3647dc1" providerId="LiveId" clId="{8501CDB1-647C-461B-A378-1ABEA26BA0F8}" dt="2019-08-17T14:09:06.113" v="1134"/>
        <pc:sldMkLst>
          <pc:docMk/>
          <pc:sldMk cId="3917444870" sldId="717"/>
        </pc:sldMkLst>
        <pc:inkChg chg="add">
          <ac:chgData name="Elena Long" userId="6c2fd083e3647dc1" providerId="LiveId" clId="{8501CDB1-647C-461B-A378-1ABEA26BA0F8}" dt="2019-08-17T12:21:54.521" v="768" actId="9405"/>
          <ac:inkMkLst>
            <pc:docMk/>
            <pc:sldMk cId="3917444870" sldId="717"/>
            <ac:inkMk id="11" creationId="{ED3881BC-9BF5-495D-9B9F-CEACFEEE28FF}"/>
          </ac:inkMkLst>
        </pc:inkChg>
        <pc:inkChg chg="add">
          <ac:chgData name="Elena Long" userId="6c2fd083e3647dc1" providerId="LiveId" clId="{8501CDB1-647C-461B-A378-1ABEA26BA0F8}" dt="2019-08-17T14:09:06.113" v="1134"/>
          <ac:inkMkLst>
            <pc:docMk/>
            <pc:sldMk cId="3917444870" sldId="717"/>
            <ac:inkMk id="92" creationId="{DBDF0B0D-1DDC-4094-921E-390003AFDA23}"/>
          </ac:inkMkLst>
        </pc:inkChg>
      </pc:sldChg>
      <pc:sldChg chg="addSp">
        <pc:chgData name="Elena Long" userId="6c2fd083e3647dc1" providerId="LiveId" clId="{8501CDB1-647C-461B-A378-1ABEA26BA0F8}" dt="2019-08-17T14:08:55.129" v="1130"/>
        <pc:sldMkLst>
          <pc:docMk/>
          <pc:sldMk cId="2550819759" sldId="719"/>
        </pc:sldMkLst>
        <pc:inkChg chg="add">
          <ac:chgData name="Elena Long" userId="6c2fd083e3647dc1" providerId="LiveId" clId="{8501CDB1-647C-461B-A378-1ABEA26BA0F8}" dt="2019-08-17T14:08:55.129" v="1130"/>
          <ac:inkMkLst>
            <pc:docMk/>
            <pc:sldMk cId="2550819759" sldId="719"/>
            <ac:inkMk id="31" creationId="{D5979A52-1CBF-4221-BF58-AADBDA2BB72E}"/>
          </ac:inkMkLst>
        </pc:inkChg>
      </pc:sldChg>
      <pc:sldChg chg="delSp">
        <pc:chgData name="Elena Long" userId="6c2fd083e3647dc1" providerId="LiveId" clId="{8501CDB1-647C-461B-A378-1ABEA26BA0F8}" dt="2019-08-17T14:13:13.235" v="1137" actId="478"/>
        <pc:sldMkLst>
          <pc:docMk/>
          <pc:sldMk cId="3674750305" sldId="735"/>
        </pc:sldMkLst>
        <pc:grpChg chg="del">
          <ac:chgData name="Elena Long" userId="6c2fd083e3647dc1" providerId="LiveId" clId="{8501CDB1-647C-461B-A378-1ABEA26BA0F8}" dt="2019-08-17T14:13:09.336" v="1136" actId="478"/>
          <ac:grpSpMkLst>
            <pc:docMk/>
            <pc:sldMk cId="3674750305" sldId="735"/>
            <ac:grpSpMk id="42" creationId="{00000000-0000-0000-0000-000000000000}"/>
          </ac:grpSpMkLst>
        </pc:grpChg>
        <pc:picChg chg="del">
          <ac:chgData name="Elena Long" userId="6c2fd083e3647dc1" providerId="LiveId" clId="{8501CDB1-647C-461B-A378-1ABEA26BA0F8}" dt="2019-08-17T14:13:13.235" v="1137" actId="478"/>
          <ac:picMkLst>
            <pc:docMk/>
            <pc:sldMk cId="3674750305" sldId="735"/>
            <ac:picMk id="43" creationId="{00000000-0000-0000-0000-000000000000}"/>
          </ac:picMkLst>
        </pc:picChg>
        <pc:picChg chg="del">
          <ac:chgData name="Elena Long" userId="6c2fd083e3647dc1" providerId="LiveId" clId="{8501CDB1-647C-461B-A378-1ABEA26BA0F8}" dt="2019-08-17T14:13:09.336" v="1136" actId="478"/>
          <ac:picMkLst>
            <pc:docMk/>
            <pc:sldMk cId="3674750305" sldId="735"/>
            <ac:picMk id="44" creationId="{00000000-0000-0000-0000-000000000000}"/>
          </ac:picMkLst>
        </pc:picChg>
      </pc:sldChg>
      <pc:sldChg chg="delSp">
        <pc:chgData name="Elena Long" userId="6c2fd083e3647dc1" providerId="LiveId" clId="{8501CDB1-647C-461B-A378-1ABEA26BA0F8}" dt="2019-08-17T14:13:20.770" v="1139" actId="478"/>
        <pc:sldMkLst>
          <pc:docMk/>
          <pc:sldMk cId="2073470645" sldId="751"/>
        </pc:sldMkLst>
        <pc:grpChg chg="del">
          <ac:chgData name="Elena Long" userId="6c2fd083e3647dc1" providerId="LiveId" clId="{8501CDB1-647C-461B-A378-1ABEA26BA0F8}" dt="2019-08-17T14:13:18.196" v="1138" actId="478"/>
          <ac:grpSpMkLst>
            <pc:docMk/>
            <pc:sldMk cId="2073470645" sldId="751"/>
            <ac:grpSpMk id="42" creationId="{00000000-0000-0000-0000-000000000000}"/>
          </ac:grpSpMkLst>
        </pc:grpChg>
        <pc:picChg chg="del">
          <ac:chgData name="Elena Long" userId="6c2fd083e3647dc1" providerId="LiveId" clId="{8501CDB1-647C-461B-A378-1ABEA26BA0F8}" dt="2019-08-17T14:13:18.196" v="1138" actId="478"/>
          <ac:picMkLst>
            <pc:docMk/>
            <pc:sldMk cId="2073470645" sldId="751"/>
            <ac:picMk id="43" creationId="{00000000-0000-0000-0000-000000000000}"/>
          </ac:picMkLst>
        </pc:picChg>
        <pc:picChg chg="del">
          <ac:chgData name="Elena Long" userId="6c2fd083e3647dc1" providerId="LiveId" clId="{8501CDB1-647C-461B-A378-1ABEA26BA0F8}" dt="2019-08-17T14:13:20.770" v="1139" actId="478"/>
          <ac:picMkLst>
            <pc:docMk/>
            <pc:sldMk cId="2073470645" sldId="751"/>
            <ac:picMk id="44" creationId="{00000000-0000-0000-0000-000000000000}"/>
          </ac:picMkLst>
        </pc:picChg>
      </pc:sldChg>
      <pc:sldChg chg="delSp">
        <pc:chgData name="Elena Long" userId="6c2fd083e3647dc1" providerId="LiveId" clId="{8501CDB1-647C-461B-A378-1ABEA26BA0F8}" dt="2019-08-17T11:52:06.225" v="520" actId="478"/>
        <pc:sldMkLst>
          <pc:docMk/>
          <pc:sldMk cId="836679896" sldId="755"/>
        </pc:sldMkLst>
        <pc:grpChg chg="del">
          <ac:chgData name="Elena Long" userId="6c2fd083e3647dc1" providerId="LiveId" clId="{8501CDB1-647C-461B-A378-1ABEA26BA0F8}" dt="2019-08-17T11:52:03.437" v="519" actId="478"/>
          <ac:grpSpMkLst>
            <pc:docMk/>
            <pc:sldMk cId="836679896" sldId="755"/>
            <ac:grpSpMk id="42" creationId="{00000000-0000-0000-0000-000000000000}"/>
          </ac:grpSpMkLst>
        </pc:grpChg>
        <pc:picChg chg="del">
          <ac:chgData name="Elena Long" userId="6c2fd083e3647dc1" providerId="LiveId" clId="{8501CDB1-647C-461B-A378-1ABEA26BA0F8}" dt="2019-08-17T11:52:06.225" v="520" actId="478"/>
          <ac:picMkLst>
            <pc:docMk/>
            <pc:sldMk cId="836679896" sldId="755"/>
            <ac:picMk id="43" creationId="{00000000-0000-0000-0000-000000000000}"/>
          </ac:picMkLst>
        </pc:picChg>
        <pc:picChg chg="del">
          <ac:chgData name="Elena Long" userId="6c2fd083e3647dc1" providerId="LiveId" clId="{8501CDB1-647C-461B-A378-1ABEA26BA0F8}" dt="2019-08-17T11:52:03.437" v="519" actId="478"/>
          <ac:picMkLst>
            <pc:docMk/>
            <pc:sldMk cId="836679896" sldId="755"/>
            <ac:picMk id="44" creationId="{00000000-0000-0000-0000-000000000000}"/>
          </ac:picMkLst>
        </pc:picChg>
      </pc:sldChg>
      <pc:sldChg chg="addSp delSp modSp">
        <pc:chgData name="Elena Long" userId="6c2fd083e3647dc1" providerId="LiveId" clId="{8501CDB1-647C-461B-A378-1ABEA26BA0F8}" dt="2019-08-17T13:45:34.664" v="1071" actId="20577"/>
        <pc:sldMkLst>
          <pc:docMk/>
          <pc:sldMk cId="229398745" sldId="794"/>
        </pc:sldMkLst>
        <pc:spChg chg="mod">
          <ac:chgData name="Elena Long" userId="6c2fd083e3647dc1" providerId="LiveId" clId="{8501CDB1-647C-461B-A378-1ABEA26BA0F8}" dt="2019-08-17T13:17:54.050" v="952" actId="20577"/>
          <ac:spMkLst>
            <pc:docMk/>
            <pc:sldMk cId="229398745" sldId="794"/>
            <ac:spMk id="8" creationId="{689E202F-F383-4072-A6D7-76BAFE46B4DB}"/>
          </ac:spMkLst>
        </pc:spChg>
        <pc:spChg chg="mod">
          <ac:chgData name="Elena Long" userId="6c2fd083e3647dc1" providerId="LiveId" clId="{8501CDB1-647C-461B-A378-1ABEA26BA0F8}" dt="2019-08-17T13:17:45.377" v="948" actId="20577"/>
          <ac:spMkLst>
            <pc:docMk/>
            <pc:sldMk cId="229398745" sldId="794"/>
            <ac:spMk id="9" creationId="{ED115DB6-0B71-4D02-9E58-4B13A4164183}"/>
          </ac:spMkLst>
        </pc:spChg>
        <pc:spChg chg="mod">
          <ac:chgData name="Elena Long" userId="6c2fd083e3647dc1" providerId="LiveId" clId="{8501CDB1-647C-461B-A378-1ABEA26BA0F8}" dt="2019-08-17T13:18:01.390" v="955" actId="1037"/>
          <ac:spMkLst>
            <pc:docMk/>
            <pc:sldMk cId="229398745" sldId="794"/>
            <ac:spMk id="11" creationId="{DFE88B77-E2B7-4020-978A-63B8E14DFE01}"/>
          </ac:spMkLst>
        </pc:spChg>
        <pc:spChg chg="mod">
          <ac:chgData name="Elena Long" userId="6c2fd083e3647dc1" providerId="LiveId" clId="{8501CDB1-647C-461B-A378-1ABEA26BA0F8}" dt="2019-08-17T13:20:28.634" v="973" actId="20577"/>
          <ac:spMkLst>
            <pc:docMk/>
            <pc:sldMk cId="229398745" sldId="794"/>
            <ac:spMk id="28" creationId="{51CBA51A-F515-43B0-9621-46002E4B8737}"/>
          </ac:spMkLst>
        </pc:spChg>
        <pc:spChg chg="mod">
          <ac:chgData name="Elena Long" userId="6c2fd083e3647dc1" providerId="LiveId" clId="{8501CDB1-647C-461B-A378-1ABEA26BA0F8}" dt="2019-08-17T13:45:34.664" v="1071" actId="20577"/>
          <ac:spMkLst>
            <pc:docMk/>
            <pc:sldMk cId="229398745" sldId="794"/>
            <ac:spMk id="29" creationId="{E5AA34FB-EABB-4B3D-9552-FFB3F4E7C89D}"/>
          </ac:spMkLst>
        </pc:spChg>
        <pc:picChg chg="add mod ord">
          <ac:chgData name="Elena Long" userId="6c2fd083e3647dc1" providerId="LiveId" clId="{8501CDB1-647C-461B-A378-1ABEA26BA0F8}" dt="2019-08-17T13:20:19.892" v="964" actId="1076"/>
          <ac:picMkLst>
            <pc:docMk/>
            <pc:sldMk cId="229398745" sldId="794"/>
            <ac:picMk id="14" creationId="{188D8483-091C-44A9-B498-ABB99DD97A41}"/>
          </ac:picMkLst>
        </pc:picChg>
        <pc:picChg chg="del mod">
          <ac:chgData name="Elena Long" userId="6c2fd083e3647dc1" providerId="LiveId" clId="{8501CDB1-647C-461B-A378-1ABEA26BA0F8}" dt="2019-08-17T13:19:55.927" v="957" actId="478"/>
          <ac:picMkLst>
            <pc:docMk/>
            <pc:sldMk cId="229398745" sldId="794"/>
            <ac:picMk id="25" creationId="{7065E13D-6FC1-4252-A191-5455F00250E2}"/>
          </ac:picMkLst>
        </pc:picChg>
      </pc:sldChg>
      <pc:sldChg chg="addSp">
        <pc:chgData name="Elena Long" userId="6c2fd083e3647dc1" providerId="LiveId" clId="{8501CDB1-647C-461B-A378-1ABEA26BA0F8}" dt="2019-08-17T14:08:59.477" v="1132"/>
        <pc:sldMkLst>
          <pc:docMk/>
          <pc:sldMk cId="664912675" sldId="795"/>
        </pc:sldMkLst>
        <pc:inkChg chg="add">
          <ac:chgData name="Elena Long" userId="6c2fd083e3647dc1" providerId="LiveId" clId="{8501CDB1-647C-461B-A378-1ABEA26BA0F8}" dt="2019-08-17T14:08:59.477" v="1132"/>
          <ac:inkMkLst>
            <pc:docMk/>
            <pc:sldMk cId="664912675" sldId="795"/>
            <ac:inkMk id="34" creationId="{C941109D-79D7-4BBA-BE8F-A0DF6F4B0B27}"/>
          </ac:inkMkLst>
        </pc:inkChg>
      </pc:sldChg>
      <pc:sldChg chg="modSp">
        <pc:chgData name="Elena Long" userId="6c2fd083e3647dc1" providerId="LiveId" clId="{8501CDB1-647C-461B-A378-1ABEA26BA0F8}" dt="2019-08-17T12:47:44.836" v="871" actId="20577"/>
        <pc:sldMkLst>
          <pc:docMk/>
          <pc:sldMk cId="201815034" sldId="796"/>
        </pc:sldMkLst>
        <pc:spChg chg="mod">
          <ac:chgData name="Elena Long" userId="6c2fd083e3647dc1" providerId="LiveId" clId="{8501CDB1-647C-461B-A378-1ABEA26BA0F8}" dt="2019-08-17T12:47:44.836" v="871" actId="20577"/>
          <ac:spMkLst>
            <pc:docMk/>
            <pc:sldMk cId="201815034" sldId="796"/>
            <ac:spMk id="3" creationId="{E5038A72-537C-4729-9387-9E222A8FF468}"/>
          </ac:spMkLst>
        </pc:spChg>
      </pc:sldChg>
      <pc:sldChg chg="addSp delSp modSp">
        <pc:chgData name="Elena Long" userId="6c2fd083e3647dc1" providerId="LiveId" clId="{8501CDB1-647C-461B-A378-1ABEA26BA0F8}" dt="2019-08-17T13:53:38.956" v="1089" actId="478"/>
        <pc:sldMkLst>
          <pc:docMk/>
          <pc:sldMk cId="376721540" sldId="799"/>
        </pc:sldMkLst>
        <pc:spChg chg="del">
          <ac:chgData name="Elena Long" userId="6c2fd083e3647dc1" providerId="LiveId" clId="{8501CDB1-647C-461B-A378-1ABEA26BA0F8}" dt="2019-08-17T13:53:37.314" v="1088" actId="478"/>
          <ac:spMkLst>
            <pc:docMk/>
            <pc:sldMk cId="376721540" sldId="799"/>
            <ac:spMk id="3" creationId="{BC4E2A14-6B52-4CE6-95A4-5B6CACBDF7C9}"/>
          </ac:spMkLst>
        </pc:spChg>
        <pc:spChg chg="del">
          <ac:chgData name="Elena Long" userId="6c2fd083e3647dc1" providerId="LiveId" clId="{8501CDB1-647C-461B-A378-1ABEA26BA0F8}" dt="2019-08-17T13:53:35.550" v="1087" actId="478"/>
          <ac:spMkLst>
            <pc:docMk/>
            <pc:sldMk cId="376721540" sldId="799"/>
            <ac:spMk id="11" creationId="{066331C1-A3C4-4DC8-8768-57423C7015D6}"/>
          </ac:spMkLst>
        </pc:spChg>
        <pc:spChg chg="del">
          <ac:chgData name="Elena Long" userId="6c2fd083e3647dc1" providerId="LiveId" clId="{8501CDB1-647C-461B-A378-1ABEA26BA0F8}" dt="2019-08-17T13:53:28.915" v="1083" actId="478"/>
          <ac:spMkLst>
            <pc:docMk/>
            <pc:sldMk cId="376721540" sldId="799"/>
            <ac:spMk id="13" creationId="{1F263D56-E2F7-4766-B0BC-552FEE77F917}"/>
          </ac:spMkLst>
        </pc:spChg>
        <pc:spChg chg="add del mod">
          <ac:chgData name="Elena Long" userId="6c2fd083e3647dc1" providerId="LiveId" clId="{8501CDB1-647C-461B-A378-1ABEA26BA0F8}" dt="2019-08-17T13:53:38.956" v="1089" actId="478"/>
          <ac:spMkLst>
            <pc:docMk/>
            <pc:sldMk cId="376721540" sldId="799"/>
            <ac:spMk id="17" creationId="{994BCBE1-C00D-4A6C-967B-B3B92A575C47}"/>
          </ac:spMkLst>
        </pc:spChg>
        <pc:picChg chg="del">
          <ac:chgData name="Elena Long" userId="6c2fd083e3647dc1" providerId="LiveId" clId="{8501CDB1-647C-461B-A378-1ABEA26BA0F8}" dt="2019-08-17T13:53:32.379" v="1085" actId="478"/>
          <ac:picMkLst>
            <pc:docMk/>
            <pc:sldMk cId="376721540" sldId="799"/>
            <ac:picMk id="9" creationId="{8D39D9EA-13D1-4FEF-804D-E72C89394EF7}"/>
          </ac:picMkLst>
        </pc:picChg>
        <pc:picChg chg="del">
          <ac:chgData name="Elena Long" userId="6c2fd083e3647dc1" providerId="LiveId" clId="{8501CDB1-647C-461B-A378-1ABEA26BA0F8}" dt="2019-08-17T13:53:33.849" v="1086" actId="478"/>
          <ac:picMkLst>
            <pc:docMk/>
            <pc:sldMk cId="376721540" sldId="799"/>
            <ac:picMk id="10" creationId="{A8A42F7A-34C3-4C9B-9184-374B852AE9D0}"/>
          </ac:picMkLst>
        </pc:picChg>
        <pc:picChg chg="del">
          <ac:chgData name="Elena Long" userId="6c2fd083e3647dc1" providerId="LiveId" clId="{8501CDB1-647C-461B-A378-1ABEA26BA0F8}" dt="2019-08-17T13:53:30.769" v="1084" actId="478"/>
          <ac:picMkLst>
            <pc:docMk/>
            <pc:sldMk cId="376721540" sldId="799"/>
            <ac:picMk id="12" creationId="{0F50EFA9-F31F-44F3-B591-5FB8A4472703}"/>
          </ac:picMkLst>
        </pc:picChg>
        <pc:picChg chg="add del">
          <ac:chgData name="Elena Long" userId="6c2fd083e3647dc1" providerId="LiveId" clId="{8501CDB1-647C-461B-A378-1ABEA26BA0F8}" dt="2019-08-17T13:53:17.090" v="1081"/>
          <ac:picMkLst>
            <pc:docMk/>
            <pc:sldMk cId="376721540" sldId="799"/>
            <ac:picMk id="15" creationId="{FBECFC05-2623-4A37-8D67-E2074F716CC2}"/>
          </ac:picMkLst>
        </pc:picChg>
      </pc:sldChg>
      <pc:sldChg chg="delSp">
        <pc:chgData name="Elena Long" userId="6c2fd083e3647dc1" providerId="LiveId" clId="{8501CDB1-647C-461B-A378-1ABEA26BA0F8}" dt="2019-08-17T11:49:47.391" v="518" actId="478"/>
        <pc:sldMkLst>
          <pc:docMk/>
          <pc:sldMk cId="953378271" sldId="800"/>
        </pc:sldMkLst>
        <pc:grpChg chg="del">
          <ac:chgData name="Elena Long" userId="6c2fd083e3647dc1" providerId="LiveId" clId="{8501CDB1-647C-461B-A378-1ABEA26BA0F8}" dt="2019-08-17T11:49:44.381" v="517" actId="478"/>
          <ac:grpSpMkLst>
            <pc:docMk/>
            <pc:sldMk cId="953378271" sldId="800"/>
            <ac:grpSpMk id="42" creationId="{00000000-0000-0000-0000-000000000000}"/>
          </ac:grpSpMkLst>
        </pc:grpChg>
        <pc:picChg chg="del">
          <ac:chgData name="Elena Long" userId="6c2fd083e3647dc1" providerId="LiveId" clId="{8501CDB1-647C-461B-A378-1ABEA26BA0F8}" dt="2019-08-17T11:49:47.391" v="518" actId="478"/>
          <ac:picMkLst>
            <pc:docMk/>
            <pc:sldMk cId="953378271" sldId="800"/>
            <ac:picMk id="43" creationId="{00000000-0000-0000-0000-000000000000}"/>
          </ac:picMkLst>
        </pc:picChg>
        <pc:picChg chg="del">
          <ac:chgData name="Elena Long" userId="6c2fd083e3647dc1" providerId="LiveId" clId="{8501CDB1-647C-461B-A378-1ABEA26BA0F8}" dt="2019-08-17T11:49:44.381" v="517" actId="478"/>
          <ac:picMkLst>
            <pc:docMk/>
            <pc:sldMk cId="953378271" sldId="800"/>
            <ac:picMk id="44" creationId="{00000000-0000-0000-0000-000000000000}"/>
          </ac:picMkLst>
        </pc:picChg>
      </pc:sldChg>
      <pc:sldChg chg="modSp">
        <pc:chgData name="Elena Long" userId="6c2fd083e3647dc1" providerId="LiveId" clId="{8501CDB1-647C-461B-A378-1ABEA26BA0F8}" dt="2019-08-17T12:20:55.564" v="767" actId="20577"/>
        <pc:sldMkLst>
          <pc:docMk/>
          <pc:sldMk cId="585976772" sldId="806"/>
        </pc:sldMkLst>
        <pc:spChg chg="mod">
          <ac:chgData name="Elena Long" userId="6c2fd083e3647dc1" providerId="LiveId" clId="{8501CDB1-647C-461B-A378-1ABEA26BA0F8}" dt="2019-08-17T12:20:55.564" v="767" actId="20577"/>
          <ac:spMkLst>
            <pc:docMk/>
            <pc:sldMk cId="585976772" sldId="806"/>
            <ac:spMk id="33" creationId="{778B421F-BC54-4016-8688-80DCC1E6024A}"/>
          </ac:spMkLst>
        </pc:spChg>
      </pc:sldChg>
      <pc:sldChg chg="addSp">
        <pc:chgData name="Elena Long" userId="6c2fd083e3647dc1" providerId="LiveId" clId="{8501CDB1-647C-461B-A378-1ABEA26BA0F8}" dt="2019-08-17T14:09:08.969" v="1135"/>
        <pc:sldMkLst>
          <pc:docMk/>
          <pc:sldMk cId="3096846475" sldId="807"/>
        </pc:sldMkLst>
        <pc:inkChg chg="add">
          <ac:chgData name="Elena Long" userId="6c2fd083e3647dc1" providerId="LiveId" clId="{8501CDB1-647C-461B-A378-1ABEA26BA0F8}" dt="2019-08-17T12:22:01.547" v="769"/>
          <ac:inkMkLst>
            <pc:docMk/>
            <pc:sldMk cId="3096846475" sldId="807"/>
            <ac:inkMk id="45" creationId="{177CA08A-8966-487C-9223-21F5395770FC}"/>
          </ac:inkMkLst>
        </pc:inkChg>
        <pc:inkChg chg="add">
          <ac:chgData name="Elena Long" userId="6c2fd083e3647dc1" providerId="LiveId" clId="{8501CDB1-647C-461B-A378-1ABEA26BA0F8}" dt="2019-08-17T14:09:08.969" v="1135"/>
          <ac:inkMkLst>
            <pc:docMk/>
            <pc:sldMk cId="3096846475" sldId="807"/>
            <ac:inkMk id="50" creationId="{F78E36DC-9FCC-463B-B826-4AEDF3AB7E55}"/>
          </ac:inkMkLst>
        </pc:inkChg>
      </pc:sldChg>
      <pc:sldChg chg="modSp">
        <pc:chgData name="Elena Long" userId="6c2fd083e3647dc1" providerId="LiveId" clId="{8501CDB1-647C-461B-A378-1ABEA26BA0F8}" dt="2019-08-17T12:40:54.525" v="858" actId="20577"/>
        <pc:sldMkLst>
          <pc:docMk/>
          <pc:sldMk cId="2563008635" sldId="808"/>
        </pc:sldMkLst>
        <pc:spChg chg="mod">
          <ac:chgData name="Elena Long" userId="6c2fd083e3647dc1" providerId="LiveId" clId="{8501CDB1-647C-461B-A378-1ABEA26BA0F8}" dt="2019-08-17T12:40:54.525" v="858" actId="20577"/>
          <ac:spMkLst>
            <pc:docMk/>
            <pc:sldMk cId="2563008635" sldId="808"/>
            <ac:spMk id="47" creationId="{00000000-0000-0000-0000-000000000000}"/>
          </ac:spMkLst>
        </pc:spChg>
      </pc:sldChg>
      <pc:sldChg chg="delSp modSp ord">
        <pc:chgData name="Elena Long" userId="6c2fd083e3647dc1" providerId="LiveId" clId="{8501CDB1-647C-461B-A378-1ABEA26BA0F8}" dt="2019-08-17T11:53:36.196" v="523" actId="478"/>
        <pc:sldMkLst>
          <pc:docMk/>
          <pc:sldMk cId="2299961821" sldId="812"/>
        </pc:sldMkLst>
        <pc:spChg chg="mod">
          <ac:chgData name="Elena Long" userId="6c2fd083e3647dc1" providerId="LiveId" clId="{8501CDB1-647C-461B-A378-1ABEA26BA0F8}" dt="2019-08-17T11:53:25.582" v="522" actId="20577"/>
          <ac:spMkLst>
            <pc:docMk/>
            <pc:sldMk cId="2299961821" sldId="812"/>
            <ac:spMk id="3" creationId="{A30838FE-4E87-441B-B991-9A666DF8CA71}"/>
          </ac:spMkLst>
        </pc:spChg>
        <pc:picChg chg="del">
          <ac:chgData name="Elena Long" userId="6c2fd083e3647dc1" providerId="LiveId" clId="{8501CDB1-647C-461B-A378-1ABEA26BA0F8}" dt="2019-08-17T11:53:36.196" v="523" actId="478"/>
          <ac:picMkLst>
            <pc:docMk/>
            <pc:sldMk cId="2299961821" sldId="812"/>
            <ac:picMk id="9" creationId="{62045F48-97A9-4E1E-B249-38653BD0CBE0}"/>
          </ac:picMkLst>
        </pc:picChg>
      </pc:sldChg>
      <pc:sldChg chg="addSp delSp modSp">
        <pc:chgData name="Elena Long" userId="6c2fd083e3647dc1" providerId="LiveId" clId="{8501CDB1-647C-461B-A378-1ABEA26BA0F8}" dt="2019-08-17T13:35:11.921" v="1033" actId="1076"/>
        <pc:sldMkLst>
          <pc:docMk/>
          <pc:sldMk cId="2482554812" sldId="813"/>
        </pc:sldMkLst>
        <pc:spChg chg="add del mod">
          <ac:chgData name="Elena Long" userId="6c2fd083e3647dc1" providerId="LiveId" clId="{8501CDB1-647C-461B-A378-1ABEA26BA0F8}" dt="2019-08-17T11:28:05.545" v="79"/>
          <ac:spMkLst>
            <pc:docMk/>
            <pc:sldMk cId="2482554812" sldId="813"/>
            <ac:spMk id="12" creationId="{510E7474-B519-4EA3-AAB2-7BFF6F00EE98}"/>
          </ac:spMkLst>
        </pc:spChg>
        <pc:spChg chg="add mod">
          <ac:chgData name="Elena Long" userId="6c2fd083e3647dc1" providerId="LiveId" clId="{8501CDB1-647C-461B-A378-1ABEA26BA0F8}" dt="2019-08-17T11:28:04.914" v="77" actId="1076"/>
          <ac:spMkLst>
            <pc:docMk/>
            <pc:sldMk cId="2482554812" sldId="813"/>
            <ac:spMk id="14" creationId="{BDB5F171-1C84-4022-A83D-BE23FBB744BA}"/>
          </ac:spMkLst>
        </pc:spChg>
        <pc:picChg chg="add mod">
          <ac:chgData name="Elena Long" userId="6c2fd083e3647dc1" providerId="LiveId" clId="{8501CDB1-647C-461B-A378-1ABEA26BA0F8}" dt="2019-08-17T13:35:11.921" v="1033" actId="1076"/>
          <ac:picMkLst>
            <pc:docMk/>
            <pc:sldMk cId="2482554812" sldId="813"/>
            <ac:picMk id="25" creationId="{857E5E36-C1E9-4A83-A9C2-E3D005D85F91}"/>
          </ac:picMkLst>
        </pc:picChg>
        <pc:picChg chg="del">
          <ac:chgData name="Elena Long" userId="6c2fd083e3647dc1" providerId="LiveId" clId="{8501CDB1-647C-461B-A378-1ABEA26BA0F8}" dt="2019-08-17T13:35:06.381" v="1029" actId="478"/>
          <ac:picMkLst>
            <pc:docMk/>
            <pc:sldMk cId="2482554812" sldId="813"/>
            <ac:picMk id="4098" creationId="{2A0467D5-6674-4609-93F2-2CDF7CBB792C}"/>
          </ac:picMkLst>
        </pc:picChg>
        <pc:cxnChg chg="add mod">
          <ac:chgData name="Elena Long" userId="6c2fd083e3647dc1" providerId="LiveId" clId="{8501CDB1-647C-461B-A378-1ABEA26BA0F8}" dt="2019-08-17T11:27:30.764" v="24" actId="14100"/>
          <ac:cxnSpMkLst>
            <pc:docMk/>
            <pc:sldMk cId="2482554812" sldId="813"/>
            <ac:cxnSpMk id="8" creationId="{CA243351-8466-4D75-ABA2-E29A3748AF18}"/>
          </ac:cxnSpMkLst>
        </pc:cxnChg>
      </pc:sldChg>
      <pc:sldChg chg="modSp">
        <pc:chgData name="Elena Long" userId="6c2fd083e3647dc1" providerId="LiveId" clId="{8501CDB1-647C-461B-A378-1ABEA26BA0F8}" dt="2019-08-17T12:00:51.641" v="619" actId="122"/>
        <pc:sldMkLst>
          <pc:docMk/>
          <pc:sldMk cId="2297683290" sldId="814"/>
        </pc:sldMkLst>
        <pc:spChg chg="mod">
          <ac:chgData name="Elena Long" userId="6c2fd083e3647dc1" providerId="LiveId" clId="{8501CDB1-647C-461B-A378-1ABEA26BA0F8}" dt="2019-08-17T11:26:07.608" v="8" actId="1035"/>
          <ac:spMkLst>
            <pc:docMk/>
            <pc:sldMk cId="2297683290" sldId="814"/>
            <ac:spMk id="11" creationId="{0381FDC2-2BC6-4E2A-B630-84311BCCBEDB}"/>
          </ac:spMkLst>
        </pc:spChg>
        <pc:spChg chg="mod">
          <ac:chgData name="Elena Long" userId="6c2fd083e3647dc1" providerId="LiveId" clId="{8501CDB1-647C-461B-A378-1ABEA26BA0F8}" dt="2019-08-17T12:00:51.641" v="619" actId="122"/>
          <ac:spMkLst>
            <pc:docMk/>
            <pc:sldMk cId="2297683290" sldId="814"/>
            <ac:spMk id="12" creationId="{2D3358AE-B3D7-4156-8F10-02EED3472437}"/>
          </ac:spMkLst>
        </pc:spChg>
        <pc:picChg chg="mod">
          <ac:chgData name="Elena Long" userId="6c2fd083e3647dc1" providerId="LiveId" clId="{8501CDB1-647C-461B-A378-1ABEA26BA0F8}" dt="2019-08-17T11:26:03.298" v="5" actId="1036"/>
          <ac:picMkLst>
            <pc:docMk/>
            <pc:sldMk cId="2297683290" sldId="814"/>
            <ac:picMk id="10" creationId="{8B320384-7D82-44F3-AC26-1CD0D21AA359}"/>
          </ac:picMkLst>
        </pc:picChg>
      </pc:sldChg>
      <pc:sldChg chg="modSp">
        <pc:chgData name="Elena Long" userId="6c2fd083e3647dc1" providerId="LiveId" clId="{8501CDB1-647C-461B-A378-1ABEA26BA0F8}" dt="2019-08-17T12:47:00.045" v="870" actId="20577"/>
        <pc:sldMkLst>
          <pc:docMk/>
          <pc:sldMk cId="1700193755" sldId="815"/>
        </pc:sldMkLst>
        <pc:spChg chg="mod">
          <ac:chgData name="Elena Long" userId="6c2fd083e3647dc1" providerId="LiveId" clId="{8501CDB1-647C-461B-A378-1ABEA26BA0F8}" dt="2019-08-17T12:47:00.045" v="870" actId="20577"/>
          <ac:spMkLst>
            <pc:docMk/>
            <pc:sldMk cId="1700193755" sldId="815"/>
            <ac:spMk id="3" creationId="{A30838FE-4E87-441B-B991-9A666DF8CA71}"/>
          </ac:spMkLst>
        </pc:spChg>
      </pc:sldChg>
      <pc:sldChg chg="addSp delSp modSp">
        <pc:chgData name="Elena Long" userId="6c2fd083e3647dc1" providerId="LiveId" clId="{8501CDB1-647C-461B-A378-1ABEA26BA0F8}" dt="2019-08-17T13:40:37.205" v="1064" actId="1038"/>
        <pc:sldMkLst>
          <pc:docMk/>
          <pc:sldMk cId="4250847459" sldId="816"/>
        </pc:sldMkLst>
        <pc:spChg chg="add del mod">
          <ac:chgData name="Elena Long" userId="6c2fd083e3647dc1" providerId="LiveId" clId="{8501CDB1-647C-461B-A378-1ABEA26BA0F8}" dt="2019-08-17T12:05:06.382" v="621" actId="478"/>
          <ac:spMkLst>
            <pc:docMk/>
            <pc:sldMk cId="4250847459" sldId="816"/>
            <ac:spMk id="9" creationId="{7E812AD6-A1B8-4935-B460-451B6B6648FC}"/>
          </ac:spMkLst>
        </pc:spChg>
        <pc:spChg chg="mod">
          <ac:chgData name="Elena Long" userId="6c2fd083e3647dc1" providerId="LiveId" clId="{8501CDB1-647C-461B-A378-1ABEA26BA0F8}" dt="2019-08-17T13:40:37.205" v="1064" actId="1038"/>
          <ac:spMkLst>
            <pc:docMk/>
            <pc:sldMk cId="4250847459" sldId="816"/>
            <ac:spMk id="21" creationId="{7FA3F649-2877-447D-BBD1-EF523296B8D5}"/>
          </ac:spMkLst>
        </pc:spChg>
        <pc:picChg chg="del">
          <ac:chgData name="Elena Long" userId="6c2fd083e3647dc1" providerId="LiveId" clId="{8501CDB1-647C-461B-A378-1ABEA26BA0F8}" dt="2019-08-17T13:40:24.378" v="1042" actId="478"/>
          <ac:picMkLst>
            <pc:docMk/>
            <pc:sldMk cId="4250847459" sldId="816"/>
            <ac:picMk id="7" creationId="{CF5A550C-AB11-43B9-B47F-479B394126A1}"/>
          </ac:picMkLst>
        </pc:picChg>
        <pc:picChg chg="add mod">
          <ac:chgData name="Elena Long" userId="6c2fd083e3647dc1" providerId="LiveId" clId="{8501CDB1-647C-461B-A378-1ABEA26BA0F8}" dt="2019-08-17T13:34:58.630" v="1026" actId="1076"/>
          <ac:picMkLst>
            <pc:docMk/>
            <pc:sldMk cId="4250847459" sldId="816"/>
            <ac:picMk id="10" creationId="{5683F50D-908F-4EBE-8049-ED1D9778806F}"/>
          </ac:picMkLst>
        </pc:picChg>
        <pc:picChg chg="add mod">
          <ac:chgData name="Elena Long" userId="6c2fd083e3647dc1" providerId="LiveId" clId="{8501CDB1-647C-461B-A378-1ABEA26BA0F8}" dt="2019-08-17T13:40:33.190" v="1045" actId="1076"/>
          <ac:picMkLst>
            <pc:docMk/>
            <pc:sldMk cId="4250847459" sldId="816"/>
            <ac:picMk id="11" creationId="{D44A684D-3945-440F-A405-355746001895}"/>
          </ac:picMkLst>
        </pc:picChg>
        <pc:picChg chg="del">
          <ac:chgData name="Elena Long" userId="6c2fd083e3647dc1" providerId="LiveId" clId="{8501CDB1-647C-461B-A378-1ABEA26BA0F8}" dt="2019-08-17T13:34:47.490" v="1021" actId="478"/>
          <ac:picMkLst>
            <pc:docMk/>
            <pc:sldMk cId="4250847459" sldId="816"/>
            <ac:picMk id="4098" creationId="{2A0467D5-6674-4609-93F2-2CDF7CBB792C}"/>
          </ac:picMkLst>
        </pc:picChg>
      </pc:sldChg>
      <pc:sldChg chg="modSp">
        <pc:chgData name="Elena Long" userId="6c2fd083e3647dc1" providerId="LiveId" clId="{8501CDB1-647C-461B-A378-1ABEA26BA0F8}" dt="2019-08-17T14:01:45.419" v="1090" actId="14100"/>
        <pc:sldMkLst>
          <pc:docMk/>
          <pc:sldMk cId="918216676" sldId="819"/>
        </pc:sldMkLst>
        <pc:spChg chg="mod">
          <ac:chgData name="Elena Long" userId="6c2fd083e3647dc1" providerId="LiveId" clId="{8501CDB1-647C-461B-A378-1ABEA26BA0F8}" dt="2019-08-17T14:01:45.419" v="1090" actId="14100"/>
          <ac:spMkLst>
            <pc:docMk/>
            <pc:sldMk cId="918216676" sldId="819"/>
            <ac:spMk id="3" creationId="{A30838FE-4E87-441B-B991-9A666DF8CA71}"/>
          </ac:spMkLst>
        </pc:spChg>
      </pc:sldChg>
      <pc:sldChg chg="addSp modSp ord">
        <pc:chgData name="Elena Long" userId="6c2fd083e3647dc1" providerId="LiveId" clId="{8501CDB1-647C-461B-A378-1ABEA26BA0F8}" dt="2019-08-17T12:51:17.301" v="935" actId="1037"/>
        <pc:sldMkLst>
          <pc:docMk/>
          <pc:sldMk cId="299308887" sldId="820"/>
        </pc:sldMkLst>
        <pc:spChg chg="add mod">
          <ac:chgData name="Elena Long" userId="6c2fd083e3647dc1" providerId="LiveId" clId="{8501CDB1-647C-461B-A378-1ABEA26BA0F8}" dt="2019-08-17T12:51:17.301" v="935" actId="1037"/>
          <ac:spMkLst>
            <pc:docMk/>
            <pc:sldMk cId="299308887" sldId="820"/>
            <ac:spMk id="8" creationId="{A5D10633-32E3-42DE-BE2D-B91F2ED5B914}"/>
          </ac:spMkLst>
        </pc:spChg>
      </pc:sldChg>
      <pc:sldChg chg="addSp modSp">
        <pc:chgData name="Elena Long" userId="6c2fd083e3647dc1" providerId="LiveId" clId="{8501CDB1-647C-461B-A378-1ABEA26BA0F8}" dt="2019-08-17T14:01:59.141" v="1091" actId="1076"/>
        <pc:sldMkLst>
          <pc:docMk/>
          <pc:sldMk cId="3092731334" sldId="822"/>
        </pc:sldMkLst>
        <pc:picChg chg="add mod modCrop">
          <ac:chgData name="Elena Long" userId="6c2fd083e3647dc1" providerId="LiveId" clId="{8501CDB1-647C-461B-A378-1ABEA26BA0F8}" dt="2019-08-17T14:01:59.141" v="1091" actId="1076"/>
          <ac:picMkLst>
            <pc:docMk/>
            <pc:sldMk cId="3092731334" sldId="822"/>
            <ac:picMk id="10" creationId="{1A24E865-0850-4233-8FA2-5E8DE86B3384}"/>
          </ac:picMkLst>
        </pc:picChg>
        <pc:picChg chg="add mod">
          <ac:chgData name="Elena Long" userId="6c2fd083e3647dc1" providerId="LiveId" clId="{8501CDB1-647C-461B-A378-1ABEA26BA0F8}" dt="2019-08-17T13:30:51.114" v="1013" actId="14100"/>
          <ac:picMkLst>
            <pc:docMk/>
            <pc:sldMk cId="3092731334" sldId="822"/>
            <ac:picMk id="11" creationId="{F0BA84D7-5CF6-4302-8569-DF98C381BF47}"/>
          </ac:picMkLst>
        </pc:picChg>
        <pc:picChg chg="mod">
          <ac:chgData name="Elena Long" userId="6c2fd083e3647dc1" providerId="LiveId" clId="{8501CDB1-647C-461B-A378-1ABEA26BA0F8}" dt="2019-08-17T13:30:48.182" v="1012" actId="1076"/>
          <ac:picMkLst>
            <pc:docMk/>
            <pc:sldMk cId="3092731334" sldId="822"/>
            <ac:picMk id="14" creationId="{0C77D63F-1711-4046-91D4-88513DAF4164}"/>
          </ac:picMkLst>
        </pc:picChg>
      </pc:sldChg>
      <pc:sldChg chg="modSp">
        <pc:chgData name="Elena Long" userId="6c2fd083e3647dc1" providerId="LiveId" clId="{8501CDB1-647C-461B-A378-1ABEA26BA0F8}" dt="2019-08-17T12:12:14.806" v="628" actId="20577"/>
        <pc:sldMkLst>
          <pc:docMk/>
          <pc:sldMk cId="1888792727" sldId="823"/>
        </pc:sldMkLst>
        <pc:spChg chg="mod">
          <ac:chgData name="Elena Long" userId="6c2fd083e3647dc1" providerId="LiveId" clId="{8501CDB1-647C-461B-A378-1ABEA26BA0F8}" dt="2019-08-17T12:12:14.806" v="628" actId="20577"/>
          <ac:spMkLst>
            <pc:docMk/>
            <pc:sldMk cId="1888792727" sldId="823"/>
            <ac:spMk id="3" creationId="{A30838FE-4E87-441B-B991-9A666DF8CA71}"/>
          </ac:spMkLst>
        </pc:spChg>
      </pc:sldChg>
      <pc:sldChg chg="addSp delSp modSp">
        <pc:chgData name="Elena Long" userId="6c2fd083e3647dc1" providerId="LiveId" clId="{8501CDB1-647C-461B-A378-1ABEA26BA0F8}" dt="2019-08-17T13:23:54.860" v="994" actId="1038"/>
        <pc:sldMkLst>
          <pc:docMk/>
          <pc:sldMk cId="1649758749" sldId="824"/>
        </pc:sldMkLst>
        <pc:picChg chg="add mod">
          <ac:chgData name="Elena Long" userId="6c2fd083e3647dc1" providerId="LiveId" clId="{8501CDB1-647C-461B-A378-1ABEA26BA0F8}" dt="2019-08-17T13:23:51.023" v="978" actId="1076"/>
          <ac:picMkLst>
            <pc:docMk/>
            <pc:sldMk cId="1649758749" sldId="824"/>
            <ac:picMk id="9" creationId="{02F9E396-EBB2-48F5-8081-6A0248D9686E}"/>
          </ac:picMkLst>
        </pc:picChg>
        <pc:picChg chg="mod">
          <ac:chgData name="Elena Long" userId="6c2fd083e3647dc1" providerId="LiveId" clId="{8501CDB1-647C-461B-A378-1ABEA26BA0F8}" dt="2019-08-17T13:23:54.860" v="994" actId="1038"/>
          <ac:picMkLst>
            <pc:docMk/>
            <pc:sldMk cId="1649758749" sldId="824"/>
            <ac:picMk id="10" creationId="{1D75E540-2E98-4705-91AE-D0F6F265DD87}"/>
          </ac:picMkLst>
        </pc:picChg>
        <pc:picChg chg="del">
          <ac:chgData name="Elena Long" userId="6c2fd083e3647dc1" providerId="LiveId" clId="{8501CDB1-647C-461B-A378-1ABEA26BA0F8}" dt="2019-08-17T13:23:20.969" v="974" actId="478"/>
          <ac:picMkLst>
            <pc:docMk/>
            <pc:sldMk cId="1649758749" sldId="824"/>
            <ac:picMk id="12" creationId="{DA479380-6A97-431D-9CEB-6298E7732E6A}"/>
          </ac:picMkLst>
        </pc:picChg>
      </pc:sldChg>
      <pc:sldChg chg="modSp">
        <pc:chgData name="Elena Long" userId="6c2fd083e3647dc1" providerId="LiveId" clId="{8501CDB1-647C-461B-A378-1ABEA26BA0F8}" dt="2019-08-17T13:27:59.029" v="1000" actId="20577"/>
        <pc:sldMkLst>
          <pc:docMk/>
          <pc:sldMk cId="610757482" sldId="826"/>
        </pc:sldMkLst>
        <pc:spChg chg="mod">
          <ac:chgData name="Elena Long" userId="6c2fd083e3647dc1" providerId="LiveId" clId="{8501CDB1-647C-461B-A378-1ABEA26BA0F8}" dt="2019-08-17T13:27:59.029" v="1000" actId="20577"/>
          <ac:spMkLst>
            <pc:docMk/>
            <pc:sldMk cId="610757482" sldId="826"/>
            <ac:spMk id="3" creationId="{A30838FE-4E87-441B-B991-9A666DF8CA71}"/>
          </ac:spMkLst>
        </pc:spChg>
        <pc:picChg chg="mod">
          <ac:chgData name="Elena Long" userId="6c2fd083e3647dc1" providerId="LiveId" clId="{8501CDB1-647C-461B-A378-1ABEA26BA0F8}" dt="2019-08-17T12:13:53.975" v="635" actId="1035"/>
          <ac:picMkLst>
            <pc:docMk/>
            <pc:sldMk cId="610757482" sldId="826"/>
            <ac:picMk id="9" creationId="{D1F85C9B-7BA3-4D6F-8615-8C0649D9B4B5}"/>
          </ac:picMkLst>
        </pc:picChg>
      </pc:sldChg>
      <pc:sldChg chg="modSp">
        <pc:chgData name="Elena Long" userId="6c2fd083e3647dc1" providerId="LiveId" clId="{8501CDB1-647C-461B-A378-1ABEA26BA0F8}" dt="2019-08-17T12:11:59.054" v="624"/>
        <pc:sldMkLst>
          <pc:docMk/>
          <pc:sldMk cId="568134112" sldId="827"/>
        </pc:sldMkLst>
        <pc:spChg chg="mod">
          <ac:chgData name="Elena Long" userId="6c2fd083e3647dc1" providerId="LiveId" clId="{8501CDB1-647C-461B-A378-1ABEA26BA0F8}" dt="2019-08-17T12:11:59.054" v="624"/>
          <ac:spMkLst>
            <pc:docMk/>
            <pc:sldMk cId="568134112" sldId="827"/>
            <ac:spMk id="3" creationId="{A30838FE-4E87-441B-B991-9A666DF8CA71}"/>
          </ac:spMkLst>
        </pc:spChg>
      </pc:sldChg>
      <pc:sldChg chg="modSp">
        <pc:chgData name="Elena Long" userId="6c2fd083e3647dc1" providerId="LiveId" clId="{8501CDB1-647C-461B-A378-1ABEA26BA0F8}" dt="2019-08-17T13:28:05.161" v="1006" actId="20577"/>
        <pc:sldMkLst>
          <pc:docMk/>
          <pc:sldMk cId="4230864573" sldId="828"/>
        </pc:sldMkLst>
        <pc:spChg chg="mod">
          <ac:chgData name="Elena Long" userId="6c2fd083e3647dc1" providerId="LiveId" clId="{8501CDB1-647C-461B-A378-1ABEA26BA0F8}" dt="2019-08-17T13:28:05.161" v="1006" actId="20577"/>
          <ac:spMkLst>
            <pc:docMk/>
            <pc:sldMk cId="4230864573" sldId="828"/>
            <ac:spMk id="3" creationId="{A30838FE-4E87-441B-B991-9A666DF8CA71}"/>
          </ac:spMkLst>
        </pc:spChg>
      </pc:sldChg>
      <pc:sldChg chg="addSp delSp modSp">
        <pc:chgData name="Elena Long" userId="6c2fd083e3647dc1" providerId="LiveId" clId="{8501CDB1-647C-461B-A378-1ABEA26BA0F8}" dt="2019-08-17T13:44:58.463" v="1068" actId="478"/>
        <pc:sldMkLst>
          <pc:docMk/>
          <pc:sldMk cId="1946504749" sldId="829"/>
        </pc:sldMkLst>
        <pc:spChg chg="mod">
          <ac:chgData name="Elena Long" userId="6c2fd083e3647dc1" providerId="LiveId" clId="{8501CDB1-647C-461B-A378-1ABEA26BA0F8}" dt="2019-08-17T12:32:19.224" v="844" actId="20577"/>
          <ac:spMkLst>
            <pc:docMk/>
            <pc:sldMk cId="1946504749" sldId="829"/>
            <ac:spMk id="3" creationId="{A30838FE-4E87-441B-B991-9A666DF8CA71}"/>
          </ac:spMkLst>
        </pc:spChg>
        <pc:spChg chg="del mod ord">
          <ac:chgData name="Elena Long" userId="6c2fd083e3647dc1" providerId="LiveId" clId="{8501CDB1-647C-461B-A378-1ABEA26BA0F8}" dt="2019-08-17T12:32:27.576" v="846" actId="478"/>
          <ac:spMkLst>
            <pc:docMk/>
            <pc:sldMk cId="1946504749" sldId="829"/>
            <ac:spMk id="12" creationId="{689E278D-A440-4A51-B856-CFF2C2E11886}"/>
          </ac:spMkLst>
        </pc:spChg>
        <pc:spChg chg="del">
          <ac:chgData name="Elena Long" userId="6c2fd083e3647dc1" providerId="LiveId" clId="{8501CDB1-647C-461B-A378-1ABEA26BA0F8}" dt="2019-08-17T13:44:58.463" v="1068" actId="478"/>
          <ac:spMkLst>
            <pc:docMk/>
            <pc:sldMk cId="1946504749" sldId="829"/>
            <ac:spMk id="17" creationId="{E2009BFA-4151-44F9-BC6C-7C214039346C}"/>
          </ac:spMkLst>
        </pc:spChg>
        <pc:picChg chg="del mod">
          <ac:chgData name="Elena Long" userId="6c2fd083e3647dc1" providerId="LiveId" clId="{8501CDB1-647C-461B-A378-1ABEA26BA0F8}" dt="2019-08-17T12:32:25.351" v="845" actId="478"/>
          <ac:picMkLst>
            <pc:docMk/>
            <pc:sldMk cId="1946504749" sldId="829"/>
            <ac:picMk id="7" creationId="{F8F1A3AF-7087-4DAA-953B-84F06115B92C}"/>
          </ac:picMkLst>
        </pc:picChg>
        <pc:picChg chg="add del mod">
          <ac:chgData name="Elena Long" userId="6c2fd083e3647dc1" providerId="LiveId" clId="{8501CDB1-647C-461B-A378-1ABEA26BA0F8}" dt="2019-08-17T12:32:25.351" v="845" actId="478"/>
          <ac:picMkLst>
            <pc:docMk/>
            <pc:sldMk cId="1946504749" sldId="829"/>
            <ac:picMk id="8" creationId="{730E65CA-3D34-46A7-9ED2-CB2088FBB711}"/>
          </ac:picMkLst>
        </pc:picChg>
        <pc:picChg chg="del">
          <ac:chgData name="Elena Long" userId="6c2fd083e3647dc1" providerId="LiveId" clId="{8501CDB1-647C-461B-A378-1ABEA26BA0F8}" dt="2019-08-17T12:32:25.351" v="845" actId="478"/>
          <ac:picMkLst>
            <pc:docMk/>
            <pc:sldMk cId="1946504749" sldId="829"/>
            <ac:picMk id="9" creationId="{B170F020-F64A-46CE-9B06-FCD3A1E0271E}"/>
          </ac:picMkLst>
        </pc:picChg>
        <pc:picChg chg="del mod ord">
          <ac:chgData name="Elena Long" userId="6c2fd083e3647dc1" providerId="LiveId" clId="{8501CDB1-647C-461B-A378-1ABEA26BA0F8}" dt="2019-08-17T12:32:25.351" v="845" actId="478"/>
          <ac:picMkLst>
            <pc:docMk/>
            <pc:sldMk cId="1946504749" sldId="829"/>
            <ac:picMk id="11" creationId="{D3C62393-500B-4504-B4AD-1BAFE18196A9}"/>
          </ac:picMkLst>
        </pc:picChg>
        <pc:picChg chg="add del mod modCrop">
          <ac:chgData name="Elena Long" userId="6c2fd083e3647dc1" providerId="LiveId" clId="{8501CDB1-647C-461B-A378-1ABEA26BA0F8}" dt="2019-08-17T12:32:25.351" v="845" actId="478"/>
          <ac:picMkLst>
            <pc:docMk/>
            <pc:sldMk cId="1946504749" sldId="829"/>
            <ac:picMk id="13" creationId="{D1261B35-086F-4B92-951A-CADAC054BFFB}"/>
          </ac:picMkLst>
        </pc:picChg>
        <pc:picChg chg="del mod">
          <ac:chgData name="Elena Long" userId="6c2fd083e3647dc1" providerId="LiveId" clId="{8501CDB1-647C-461B-A378-1ABEA26BA0F8}" dt="2019-08-17T12:32:25.351" v="845" actId="478"/>
          <ac:picMkLst>
            <pc:docMk/>
            <pc:sldMk cId="1946504749" sldId="829"/>
            <ac:picMk id="15" creationId="{F5799744-2B89-4709-A34F-F3E83A4DDDB5}"/>
          </ac:picMkLst>
        </pc:picChg>
        <pc:picChg chg="mod">
          <ac:chgData name="Elena Long" userId="6c2fd083e3647dc1" providerId="LiveId" clId="{8501CDB1-647C-461B-A378-1ABEA26BA0F8}" dt="2019-08-17T12:28:24.302" v="776" actId="1076"/>
          <ac:picMkLst>
            <pc:docMk/>
            <pc:sldMk cId="1946504749" sldId="829"/>
            <ac:picMk id="31" creationId="{8D93BFCF-73F6-4A98-82BA-B378F9C3CD68}"/>
          </ac:picMkLst>
        </pc:picChg>
        <pc:picChg chg="mod">
          <ac:chgData name="Elena Long" userId="6c2fd083e3647dc1" providerId="LiveId" clId="{8501CDB1-647C-461B-A378-1ABEA26BA0F8}" dt="2019-08-17T12:28:21.909" v="775" actId="1076"/>
          <ac:picMkLst>
            <pc:docMk/>
            <pc:sldMk cId="1946504749" sldId="829"/>
            <ac:picMk id="32" creationId="{1B366198-F86C-476B-9CC8-8EB86A2E654F}"/>
          </ac:picMkLst>
        </pc:picChg>
      </pc:sldChg>
      <pc:sldChg chg="addSp modSp">
        <pc:chgData name="Elena Long" userId="6c2fd083e3647dc1" providerId="LiveId" clId="{8501CDB1-647C-461B-A378-1ABEA26BA0F8}" dt="2019-08-17T12:16:48.697" v="720" actId="1037"/>
        <pc:sldMkLst>
          <pc:docMk/>
          <pc:sldMk cId="1116604233" sldId="830"/>
        </pc:sldMkLst>
        <pc:spChg chg="mod">
          <ac:chgData name="Elena Long" userId="6c2fd083e3647dc1" providerId="LiveId" clId="{8501CDB1-647C-461B-A378-1ABEA26BA0F8}" dt="2019-08-17T12:16:48.697" v="720" actId="1037"/>
          <ac:spMkLst>
            <pc:docMk/>
            <pc:sldMk cId="1116604233" sldId="830"/>
            <ac:spMk id="10" creationId="{92FF8812-29D4-4639-85A0-39D7E64CBC02}"/>
          </ac:spMkLst>
        </pc:spChg>
        <pc:spChg chg="add mod">
          <ac:chgData name="Elena Long" userId="6c2fd083e3647dc1" providerId="LiveId" clId="{8501CDB1-647C-461B-A378-1ABEA26BA0F8}" dt="2019-08-17T11:31:57.497" v="80"/>
          <ac:spMkLst>
            <pc:docMk/>
            <pc:sldMk cId="1116604233" sldId="830"/>
            <ac:spMk id="15" creationId="{0D70F7E9-BC35-43F3-93AB-5508A5E24E5B}"/>
          </ac:spMkLst>
        </pc:spChg>
        <pc:spChg chg="mod">
          <ac:chgData name="Elena Long" userId="6c2fd083e3647dc1" providerId="LiveId" clId="{8501CDB1-647C-461B-A378-1ABEA26BA0F8}" dt="2019-08-17T11:32:12.270" v="93" actId="20577"/>
          <ac:spMkLst>
            <pc:docMk/>
            <pc:sldMk cId="1116604233" sldId="830"/>
            <ac:spMk id="16" creationId="{6ED692FA-A393-45E2-8E0A-F3D264A5AB91}"/>
          </ac:spMkLst>
        </pc:spChg>
        <pc:spChg chg="add mod">
          <ac:chgData name="Elena Long" userId="6c2fd083e3647dc1" providerId="LiveId" clId="{8501CDB1-647C-461B-A378-1ABEA26BA0F8}" dt="2019-08-17T11:34:47.115" v="105" actId="14100"/>
          <ac:spMkLst>
            <pc:docMk/>
            <pc:sldMk cId="1116604233" sldId="830"/>
            <ac:spMk id="17" creationId="{F0F043A6-700B-442C-A1FC-9BE5E81BA626}"/>
          </ac:spMkLst>
        </pc:spChg>
      </pc:sldChg>
      <pc:sldChg chg="addSp modSp">
        <pc:chgData name="Elena Long" userId="6c2fd083e3647dc1" providerId="LiveId" clId="{8501CDB1-647C-461B-A378-1ABEA26BA0F8}" dt="2019-08-17T12:17:25.056" v="746" actId="1036"/>
        <pc:sldMkLst>
          <pc:docMk/>
          <pc:sldMk cId="1935357076" sldId="831"/>
        </pc:sldMkLst>
        <pc:spChg chg="mod">
          <ac:chgData name="Elena Long" userId="6c2fd083e3647dc1" providerId="LiveId" clId="{8501CDB1-647C-461B-A378-1ABEA26BA0F8}" dt="2019-08-17T12:17:18.366" v="735" actId="20577"/>
          <ac:spMkLst>
            <pc:docMk/>
            <pc:sldMk cId="1935357076" sldId="831"/>
            <ac:spMk id="13" creationId="{62619E18-B2D9-4F84-9F3F-DB326A21CC31}"/>
          </ac:spMkLst>
        </pc:spChg>
        <pc:spChg chg="mod">
          <ac:chgData name="Elena Long" userId="6c2fd083e3647dc1" providerId="LiveId" clId="{8501CDB1-647C-461B-A378-1ABEA26BA0F8}" dt="2019-08-17T11:41:17.932" v="158" actId="1038"/>
          <ac:spMkLst>
            <pc:docMk/>
            <pc:sldMk cId="1935357076" sldId="831"/>
            <ac:spMk id="14" creationId="{459DC1D2-B4C2-4B7A-8B50-49DAD969E063}"/>
          </ac:spMkLst>
        </pc:spChg>
        <pc:spChg chg="mod">
          <ac:chgData name="Elena Long" userId="6c2fd083e3647dc1" providerId="LiveId" clId="{8501CDB1-647C-461B-A378-1ABEA26BA0F8}" dt="2019-08-17T12:17:25.056" v="746" actId="1036"/>
          <ac:spMkLst>
            <pc:docMk/>
            <pc:sldMk cId="1935357076" sldId="831"/>
            <ac:spMk id="18" creationId="{4DADCEAA-9A6B-4EE9-B289-7DCADA5F6FFB}"/>
          </ac:spMkLst>
        </pc:spChg>
        <pc:spChg chg="add mod">
          <ac:chgData name="Elena Long" userId="6c2fd083e3647dc1" providerId="LiveId" clId="{8501CDB1-647C-461B-A378-1ABEA26BA0F8}" dt="2019-08-17T11:35:18.283" v="112" actId="20577"/>
          <ac:spMkLst>
            <pc:docMk/>
            <pc:sldMk cId="1935357076" sldId="831"/>
            <ac:spMk id="19" creationId="{B4444C80-9B5A-440A-84D7-335A3C7E7C0E}"/>
          </ac:spMkLst>
        </pc:spChg>
        <pc:picChg chg="add mod">
          <ac:chgData name="Elena Long" userId="6c2fd083e3647dc1" providerId="LiveId" clId="{8501CDB1-647C-461B-A378-1ABEA26BA0F8}" dt="2019-08-17T11:40:36.676" v="117" actId="1076"/>
          <ac:picMkLst>
            <pc:docMk/>
            <pc:sldMk cId="1935357076" sldId="831"/>
            <ac:picMk id="7" creationId="{257F2854-81DF-4946-B17F-6173A8CA7B7B}"/>
          </ac:picMkLst>
        </pc:picChg>
        <pc:picChg chg="mod">
          <ac:chgData name="Elena Long" userId="6c2fd083e3647dc1" providerId="LiveId" clId="{8501CDB1-647C-461B-A378-1ABEA26BA0F8}" dt="2019-08-17T12:17:25.056" v="746" actId="1036"/>
          <ac:picMkLst>
            <pc:docMk/>
            <pc:sldMk cId="1935357076" sldId="831"/>
            <ac:picMk id="12" creationId="{88EA5EF3-6083-42D9-B771-BC23C1D02B86}"/>
          </ac:picMkLst>
        </pc:picChg>
      </pc:sldChg>
      <pc:sldChg chg="addSp modSp">
        <pc:chgData name="Elena Long" userId="6c2fd083e3647dc1" providerId="LiveId" clId="{8501CDB1-647C-461B-A378-1ABEA26BA0F8}" dt="2019-08-17T14:06:29.998" v="1126" actId="1038"/>
        <pc:sldMkLst>
          <pc:docMk/>
          <pc:sldMk cId="4172338274" sldId="832"/>
        </pc:sldMkLst>
        <pc:spChg chg="add mod">
          <ac:chgData name="Elena Long" userId="6c2fd083e3647dc1" providerId="LiveId" clId="{8501CDB1-647C-461B-A378-1ABEA26BA0F8}" dt="2019-08-17T14:06:29.998" v="1126" actId="1038"/>
          <ac:spMkLst>
            <pc:docMk/>
            <pc:sldMk cId="4172338274" sldId="832"/>
            <ac:spMk id="12" creationId="{43D88FD7-6B75-4A10-98FE-690B7CE26D25}"/>
          </ac:spMkLst>
        </pc:spChg>
        <pc:spChg chg="mod">
          <ac:chgData name="Elena Long" userId="6c2fd083e3647dc1" providerId="LiveId" clId="{8501CDB1-647C-461B-A378-1ABEA26BA0F8}" dt="2019-08-17T14:06:24.069" v="1108" actId="1038"/>
          <ac:spMkLst>
            <pc:docMk/>
            <pc:sldMk cId="4172338274" sldId="832"/>
            <ac:spMk id="13" creationId="{62619E18-B2D9-4F84-9F3F-DB326A21CC31}"/>
          </ac:spMkLst>
        </pc:spChg>
        <pc:spChg chg="mod">
          <ac:chgData name="Elena Long" userId="6c2fd083e3647dc1" providerId="LiveId" clId="{8501CDB1-647C-461B-A378-1ABEA26BA0F8}" dt="2019-08-17T11:43:10.734" v="314" actId="1035"/>
          <ac:spMkLst>
            <pc:docMk/>
            <pc:sldMk cId="4172338274" sldId="832"/>
            <ac:spMk id="14" creationId="{459DC1D2-B4C2-4B7A-8B50-49DAD969E063}"/>
          </ac:spMkLst>
        </pc:spChg>
        <pc:spChg chg="mod">
          <ac:chgData name="Elena Long" userId="6c2fd083e3647dc1" providerId="LiveId" clId="{8501CDB1-647C-461B-A378-1ABEA26BA0F8}" dt="2019-08-17T11:43:05.186" v="301" actId="20577"/>
          <ac:spMkLst>
            <pc:docMk/>
            <pc:sldMk cId="4172338274" sldId="832"/>
            <ac:spMk id="17" creationId="{7590E583-E72D-41F6-9B6E-94BB5819FD2B}"/>
          </ac:spMkLst>
        </pc:spChg>
        <pc:picChg chg="mod">
          <ac:chgData name="Elena Long" userId="6c2fd083e3647dc1" providerId="LiveId" clId="{8501CDB1-647C-461B-A378-1ABEA26BA0F8}" dt="2019-08-17T14:06:24.069" v="1108" actId="1038"/>
          <ac:picMkLst>
            <pc:docMk/>
            <pc:sldMk cId="4172338274" sldId="832"/>
            <ac:picMk id="7" creationId="{D50ACB6A-795B-4F9C-9FA4-946951318812}"/>
          </ac:picMkLst>
        </pc:picChg>
        <pc:picChg chg="mod">
          <ac:chgData name="Elena Long" userId="6c2fd083e3647dc1" providerId="LiveId" clId="{8501CDB1-647C-461B-A378-1ABEA26BA0F8}" dt="2019-08-17T11:43:10.734" v="314" actId="1035"/>
          <ac:picMkLst>
            <pc:docMk/>
            <pc:sldMk cId="4172338274" sldId="832"/>
            <ac:picMk id="21506" creationId="{FB8269B9-BEDF-4302-B407-CF3E436D17E3}"/>
          </ac:picMkLst>
        </pc:picChg>
      </pc:sldChg>
      <pc:sldChg chg="addSp delSp modSp add del">
        <pc:chgData name="Elena Long" userId="6c2fd083e3647dc1" providerId="LiveId" clId="{8501CDB1-647C-461B-A378-1ABEA26BA0F8}" dt="2019-08-17T11:45:12.573" v="336" actId="2696"/>
        <pc:sldMkLst>
          <pc:docMk/>
          <pc:sldMk cId="347569842" sldId="833"/>
        </pc:sldMkLst>
        <pc:spChg chg="add del mod">
          <ac:chgData name="Elena Long" userId="6c2fd083e3647dc1" providerId="LiveId" clId="{8501CDB1-647C-461B-A378-1ABEA26BA0F8}" dt="2019-08-17T11:45:05.787" v="335" actId="478"/>
          <ac:spMkLst>
            <pc:docMk/>
            <pc:sldMk cId="347569842" sldId="833"/>
            <ac:spMk id="5" creationId="{90D1112F-88D6-4672-A080-BDF2D87CF94A}"/>
          </ac:spMkLst>
        </pc:spChg>
      </pc:sldChg>
      <pc:sldChg chg="addSp delSp modSp add">
        <pc:chgData name="Elena Long" userId="6c2fd083e3647dc1" providerId="LiveId" clId="{8501CDB1-647C-461B-A378-1ABEA26BA0F8}" dt="2019-08-17T12:18:33.858" v="757" actId="20577"/>
        <pc:sldMkLst>
          <pc:docMk/>
          <pc:sldMk cId="1069277975" sldId="833"/>
        </pc:sldMkLst>
        <pc:spChg chg="del">
          <ac:chgData name="Elena Long" userId="6c2fd083e3647dc1" providerId="LiveId" clId="{8501CDB1-647C-461B-A378-1ABEA26BA0F8}" dt="2019-08-17T11:45:21.277" v="338"/>
          <ac:spMkLst>
            <pc:docMk/>
            <pc:sldMk cId="1069277975" sldId="833"/>
            <ac:spMk id="2" creationId="{7798DE39-AB50-492F-B5E4-696AC0A9B39E}"/>
          </ac:spMkLst>
        </pc:spChg>
        <pc:spChg chg="mod">
          <ac:chgData name="Elena Long" userId="6c2fd083e3647dc1" providerId="LiveId" clId="{8501CDB1-647C-461B-A378-1ABEA26BA0F8}" dt="2019-08-17T12:18:33.858" v="757" actId="20577"/>
          <ac:spMkLst>
            <pc:docMk/>
            <pc:sldMk cId="1069277975" sldId="833"/>
            <ac:spMk id="3" creationId="{33C945A4-9A1E-497B-91DA-EB41005F2B5A}"/>
          </ac:spMkLst>
        </pc:spChg>
        <pc:spChg chg="add">
          <ac:chgData name="Elena Long" userId="6c2fd083e3647dc1" providerId="LiveId" clId="{8501CDB1-647C-461B-A378-1ABEA26BA0F8}" dt="2019-08-17T11:45:21.277" v="338"/>
          <ac:spMkLst>
            <pc:docMk/>
            <pc:sldMk cId="1069277975" sldId="833"/>
            <ac:spMk id="7" creationId="{32B3AD69-90D6-4AAF-B8C2-43E0861333FB}"/>
          </ac:spMkLst>
        </pc:spChg>
      </pc:sldChg>
      <pc:sldChg chg="addSp delSp add">
        <pc:chgData name="Elena Long" userId="6c2fd083e3647dc1" providerId="LiveId" clId="{8501CDB1-647C-461B-A378-1ABEA26BA0F8}" dt="2019-08-17T13:40:43.336" v="1066"/>
        <pc:sldMkLst>
          <pc:docMk/>
          <pc:sldMk cId="3918765394" sldId="834"/>
        </pc:sldMkLst>
        <pc:spChg chg="add">
          <ac:chgData name="Elena Long" userId="6c2fd083e3647dc1" providerId="LiveId" clId="{8501CDB1-647C-461B-A378-1ABEA26BA0F8}" dt="2019-08-17T13:40:43.336" v="1066"/>
          <ac:spMkLst>
            <pc:docMk/>
            <pc:sldMk cId="3918765394" sldId="834"/>
            <ac:spMk id="16" creationId="{94ADC5CB-5AC2-4242-A5EC-E94761386DC0}"/>
          </ac:spMkLst>
        </pc:spChg>
        <pc:spChg chg="del">
          <ac:chgData name="Elena Long" userId="6c2fd083e3647dc1" providerId="LiveId" clId="{8501CDB1-647C-461B-A378-1ABEA26BA0F8}" dt="2019-08-17T13:40:43.108" v="1065" actId="478"/>
          <ac:spMkLst>
            <pc:docMk/>
            <pc:sldMk cId="3918765394" sldId="834"/>
            <ac:spMk id="21" creationId="{7FA3F649-2877-447D-BBD1-EF523296B8D5}"/>
          </ac:spMkLst>
        </pc:spChg>
        <pc:picChg chg="del">
          <ac:chgData name="Elena Long" userId="6c2fd083e3647dc1" providerId="LiveId" clId="{8501CDB1-647C-461B-A378-1ABEA26BA0F8}" dt="2019-08-17T13:40:43.108" v="1065" actId="478"/>
          <ac:picMkLst>
            <pc:docMk/>
            <pc:sldMk cId="3918765394" sldId="834"/>
            <ac:picMk id="7" creationId="{CF5A550C-AB11-43B9-B47F-479B394126A1}"/>
          </ac:picMkLst>
        </pc:picChg>
        <pc:picChg chg="add">
          <ac:chgData name="Elena Long" userId="6c2fd083e3647dc1" providerId="LiveId" clId="{8501CDB1-647C-461B-A378-1ABEA26BA0F8}" dt="2019-08-17T13:35:03.504" v="1028"/>
          <ac:picMkLst>
            <pc:docMk/>
            <pc:sldMk cId="3918765394" sldId="834"/>
            <ac:picMk id="15" creationId="{6DD287EF-5B46-476A-83A5-B094D4E6B540}"/>
          </ac:picMkLst>
        </pc:picChg>
        <pc:picChg chg="add">
          <ac:chgData name="Elena Long" userId="6c2fd083e3647dc1" providerId="LiveId" clId="{8501CDB1-647C-461B-A378-1ABEA26BA0F8}" dt="2019-08-17T13:40:43.336" v="1066"/>
          <ac:picMkLst>
            <pc:docMk/>
            <pc:sldMk cId="3918765394" sldId="834"/>
            <ac:picMk id="17" creationId="{E48E98A6-5734-4026-8A38-618558ED6981}"/>
          </ac:picMkLst>
        </pc:picChg>
        <pc:picChg chg="del">
          <ac:chgData name="Elena Long" userId="6c2fd083e3647dc1" providerId="LiveId" clId="{8501CDB1-647C-461B-A378-1ABEA26BA0F8}" dt="2019-08-17T13:35:03.310" v="1027" actId="478"/>
          <ac:picMkLst>
            <pc:docMk/>
            <pc:sldMk cId="3918765394" sldId="834"/>
            <ac:picMk id="4098" creationId="{2A0467D5-6674-4609-93F2-2CDF7CBB792C}"/>
          </ac:picMkLst>
        </pc:picChg>
      </pc:sldChg>
      <pc:sldChg chg="delSp modSp add">
        <pc:chgData name="Elena Long" userId="6c2fd083e3647dc1" providerId="LiveId" clId="{8501CDB1-647C-461B-A378-1ABEA26BA0F8}" dt="2019-08-17T13:45:02.640" v="1069" actId="478"/>
        <pc:sldMkLst>
          <pc:docMk/>
          <pc:sldMk cId="1840989823" sldId="835"/>
        </pc:sldMkLst>
        <pc:spChg chg="mod">
          <ac:chgData name="Elena Long" userId="6c2fd083e3647dc1" providerId="LiveId" clId="{8501CDB1-647C-461B-A378-1ABEA26BA0F8}" dt="2019-08-17T12:32:11.612" v="843" actId="5793"/>
          <ac:spMkLst>
            <pc:docMk/>
            <pc:sldMk cId="1840989823" sldId="835"/>
            <ac:spMk id="3" creationId="{A30838FE-4E87-441B-B991-9A666DF8CA71}"/>
          </ac:spMkLst>
        </pc:spChg>
        <pc:spChg chg="del">
          <ac:chgData name="Elena Long" userId="6c2fd083e3647dc1" providerId="LiveId" clId="{8501CDB1-647C-461B-A378-1ABEA26BA0F8}" dt="2019-08-17T13:45:02.640" v="1069" actId="478"/>
          <ac:spMkLst>
            <pc:docMk/>
            <pc:sldMk cId="1840989823" sldId="835"/>
            <ac:spMk id="17" creationId="{E2009BFA-4151-44F9-BC6C-7C214039346C}"/>
          </ac:spMkLst>
        </pc:spChg>
        <pc:picChg chg="del">
          <ac:chgData name="Elena Long" userId="6c2fd083e3647dc1" providerId="LiveId" clId="{8501CDB1-647C-461B-A378-1ABEA26BA0F8}" dt="2019-08-17T12:32:07.510" v="841" actId="478"/>
          <ac:picMkLst>
            <pc:docMk/>
            <pc:sldMk cId="1840989823" sldId="835"/>
            <ac:picMk id="13" creationId="{D1261B35-086F-4B92-951A-CADAC054BFFB}"/>
          </ac:picMkLst>
        </pc:picChg>
      </pc:sldChg>
      <pc:sldChg chg="delSp modSp add">
        <pc:chgData name="Elena Long" userId="6c2fd083e3647dc1" providerId="LiveId" clId="{8501CDB1-647C-461B-A378-1ABEA26BA0F8}" dt="2019-08-17T13:44:53.176" v="1067" actId="478"/>
        <pc:sldMkLst>
          <pc:docMk/>
          <pc:sldMk cId="2960652285" sldId="836"/>
        </pc:sldMkLst>
        <pc:spChg chg="mod">
          <ac:chgData name="Elena Long" userId="6c2fd083e3647dc1" providerId="LiveId" clId="{8501CDB1-647C-461B-A378-1ABEA26BA0F8}" dt="2019-08-17T12:34:40.625" v="855" actId="20577"/>
          <ac:spMkLst>
            <pc:docMk/>
            <pc:sldMk cId="2960652285" sldId="836"/>
            <ac:spMk id="3" creationId="{A30838FE-4E87-441B-B991-9A666DF8CA71}"/>
          </ac:spMkLst>
        </pc:spChg>
        <pc:spChg chg="del">
          <ac:chgData name="Elena Long" userId="6c2fd083e3647dc1" providerId="LiveId" clId="{8501CDB1-647C-461B-A378-1ABEA26BA0F8}" dt="2019-08-17T13:44:53.176" v="1067" actId="478"/>
          <ac:spMkLst>
            <pc:docMk/>
            <pc:sldMk cId="2960652285" sldId="836"/>
            <ac:spMk id="17" creationId="{E2009BFA-4151-44F9-BC6C-7C214039346C}"/>
          </ac:spMkLst>
        </pc:spChg>
      </pc:sldChg>
      <pc:sldChg chg="add">
        <pc:chgData name="Elena Long" userId="6c2fd083e3647dc1" providerId="LiveId" clId="{8501CDB1-647C-461B-A378-1ABEA26BA0F8}" dt="2019-08-17T13:53:21.115" v="1082"/>
        <pc:sldMkLst>
          <pc:docMk/>
          <pc:sldMk cId="36698415" sldId="837"/>
        </pc:sldMkLst>
      </pc:sldChg>
    </pc:docChg>
  </pc:docChgLst>
  <pc:docChgLst>
    <pc:chgData name="Elena Long" userId="6c2fd083e3647dc1" providerId="LiveId" clId="{BBE5E4E7-29E6-4638-A970-DD29365915FE}"/>
    <pc:docChg chg="undo redo custSel addSld delSld modSld sldOrd">
      <pc:chgData name="Elena Long" userId="6c2fd083e3647dc1" providerId="LiveId" clId="{BBE5E4E7-29E6-4638-A970-DD29365915FE}" dt="2022-06-16T19:45:31.877" v="10682" actId="1037"/>
      <pc:docMkLst>
        <pc:docMk/>
      </pc:docMkLst>
      <pc:sldChg chg="modSp mod modTransition">
        <pc:chgData name="Elena Long" userId="6c2fd083e3647dc1" providerId="LiveId" clId="{BBE5E4E7-29E6-4638-A970-DD29365915FE}" dt="2022-06-15T17:54:43.220" v="6005"/>
        <pc:sldMkLst>
          <pc:docMk/>
          <pc:sldMk cId="2398926399" sldId="256"/>
        </pc:sldMkLst>
        <pc:spChg chg="mod">
          <ac:chgData name="Elena Long" userId="6c2fd083e3647dc1" providerId="LiveId" clId="{BBE5E4E7-29E6-4638-A970-DD29365915FE}" dt="2022-06-14T14:03:48.952" v="72" actId="20577"/>
          <ac:spMkLst>
            <pc:docMk/>
            <pc:sldMk cId="2398926399" sldId="256"/>
            <ac:spMk id="2" creationId="{00000000-0000-0000-0000-000000000000}"/>
          </ac:spMkLst>
        </pc:spChg>
        <pc:spChg chg="mod">
          <ac:chgData name="Elena Long" userId="6c2fd083e3647dc1" providerId="LiveId" clId="{BBE5E4E7-29E6-4638-A970-DD29365915FE}" dt="2022-06-14T13:55:49.886" v="46" actId="20577"/>
          <ac:spMkLst>
            <pc:docMk/>
            <pc:sldMk cId="2398926399" sldId="256"/>
            <ac:spMk id="3" creationId="{00000000-0000-0000-0000-000000000000}"/>
          </ac:spMkLst>
        </pc:spChg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2741989170" sldId="623"/>
        </pc:sldMkLst>
      </pc:sldChg>
      <pc:sldChg chg="addSp delSp modSp mod modTransition">
        <pc:chgData name="Elena Long" userId="6c2fd083e3647dc1" providerId="LiveId" clId="{BBE5E4E7-29E6-4638-A970-DD29365915FE}" dt="2022-06-16T19:29:52.767" v="10068" actId="1036"/>
        <pc:sldMkLst>
          <pc:docMk/>
          <pc:sldMk cId="229398745" sldId="794"/>
        </pc:sldMkLst>
        <pc:spChg chg="del">
          <ac:chgData name="Elena Long" userId="6c2fd083e3647dc1" providerId="LiveId" clId="{BBE5E4E7-29E6-4638-A970-DD29365915FE}" dt="2022-06-16T15:48:05.798" v="7563" actId="478"/>
          <ac:spMkLst>
            <pc:docMk/>
            <pc:sldMk cId="229398745" sldId="794"/>
            <ac:spMk id="3" creationId="{09564D61-AD0D-482E-972D-B90B7A33CADB}"/>
          </ac:spMkLst>
        </pc:spChg>
        <pc:spChg chg="del">
          <ac:chgData name="Elena Long" userId="6c2fd083e3647dc1" providerId="LiveId" clId="{BBE5E4E7-29E6-4638-A970-DD29365915FE}" dt="2022-06-16T19:29:44.936" v="10057" actId="478"/>
          <ac:spMkLst>
            <pc:docMk/>
            <pc:sldMk cId="229398745" sldId="794"/>
            <ac:spMk id="5" creationId="{BB3248E9-B4AD-4067-ACE3-FC32D07AF6F3}"/>
          </ac:spMkLst>
        </pc:spChg>
        <pc:spChg chg="mod">
          <ac:chgData name="Elena Long" userId="6c2fd083e3647dc1" providerId="LiveId" clId="{BBE5E4E7-29E6-4638-A970-DD29365915FE}" dt="2022-06-15T18:02:00.898" v="6056" actId="21"/>
          <ac:spMkLst>
            <pc:docMk/>
            <pc:sldMk cId="229398745" sldId="794"/>
            <ac:spMk id="8" creationId="{689E202F-F383-4072-A6D7-76BAFE46B4DB}"/>
          </ac:spMkLst>
        </pc:spChg>
        <pc:spChg chg="mod">
          <ac:chgData name="Elena Long" userId="6c2fd083e3647dc1" providerId="LiveId" clId="{BBE5E4E7-29E6-4638-A970-DD29365915FE}" dt="2022-06-15T18:01:56.747" v="6054" actId="6549"/>
          <ac:spMkLst>
            <pc:docMk/>
            <pc:sldMk cId="229398745" sldId="794"/>
            <ac:spMk id="9" creationId="{ED115DB6-0B71-4D02-9E58-4B13A4164183}"/>
          </ac:spMkLst>
        </pc:spChg>
        <pc:spChg chg="mod">
          <ac:chgData name="Elena Long" userId="6c2fd083e3647dc1" providerId="LiveId" clId="{BBE5E4E7-29E6-4638-A970-DD29365915FE}" dt="2022-06-16T19:17:19.433" v="9346" actId="20577"/>
          <ac:spMkLst>
            <pc:docMk/>
            <pc:sldMk cId="229398745" sldId="794"/>
            <ac:spMk id="10" creationId="{E5F7E3B6-EAA6-4B79-AFDC-FD31CF7E7598}"/>
          </ac:spMkLst>
        </pc:spChg>
        <pc:spChg chg="mod">
          <ac:chgData name="Elena Long" userId="6c2fd083e3647dc1" providerId="LiveId" clId="{BBE5E4E7-29E6-4638-A970-DD29365915FE}" dt="2022-06-15T18:02:03.132" v="6057" actId="6549"/>
          <ac:spMkLst>
            <pc:docMk/>
            <pc:sldMk cId="229398745" sldId="794"/>
            <ac:spMk id="11" creationId="{DFE88B77-E2B7-4020-978A-63B8E14DFE01}"/>
          </ac:spMkLst>
        </pc:spChg>
        <pc:spChg chg="mod">
          <ac:chgData name="Elena Long" userId="6c2fd083e3647dc1" providerId="LiveId" clId="{BBE5E4E7-29E6-4638-A970-DD29365915FE}" dt="2022-06-16T19:17:08.793" v="9325" actId="20577"/>
          <ac:spMkLst>
            <pc:docMk/>
            <pc:sldMk cId="229398745" sldId="794"/>
            <ac:spMk id="13" creationId="{AD2CCECD-82BE-46A3-B51B-3B43D3CFC46C}"/>
          </ac:spMkLst>
        </pc:spChg>
        <pc:spChg chg="mod">
          <ac:chgData name="Elena Long" userId="6c2fd083e3647dc1" providerId="LiveId" clId="{BBE5E4E7-29E6-4638-A970-DD29365915FE}" dt="2022-06-16T19:23:36.144" v="9414" actId="164"/>
          <ac:spMkLst>
            <pc:docMk/>
            <pc:sldMk cId="229398745" sldId="794"/>
            <ac:spMk id="17" creationId="{3460B39F-FA73-4009-AF38-E068BB438C4A}"/>
          </ac:spMkLst>
        </pc:spChg>
        <pc:spChg chg="mod">
          <ac:chgData name="Elena Long" userId="6c2fd083e3647dc1" providerId="LiveId" clId="{BBE5E4E7-29E6-4638-A970-DD29365915FE}" dt="2022-06-16T18:38:47.201" v="8945" actId="14100"/>
          <ac:spMkLst>
            <pc:docMk/>
            <pc:sldMk cId="229398745" sldId="794"/>
            <ac:spMk id="19" creationId="{3228D387-7F5F-43A9-97C9-E5CE1B1ADD9F}"/>
          </ac:spMkLst>
        </pc:spChg>
        <pc:spChg chg="mod ord">
          <ac:chgData name="Elena Long" userId="6c2fd083e3647dc1" providerId="LiveId" clId="{BBE5E4E7-29E6-4638-A970-DD29365915FE}" dt="2022-06-16T19:28:40.832" v="10042" actId="20577"/>
          <ac:spMkLst>
            <pc:docMk/>
            <pc:sldMk cId="229398745" sldId="794"/>
            <ac:spMk id="21" creationId="{EBE83B7B-89DC-40D4-BF59-C826EFE8215B}"/>
          </ac:spMkLst>
        </pc:spChg>
        <pc:spChg chg="mod">
          <ac:chgData name="Elena Long" userId="6c2fd083e3647dc1" providerId="LiveId" clId="{BBE5E4E7-29E6-4638-A970-DD29365915FE}" dt="2022-06-16T19:17:11.949" v="9332" actId="20577"/>
          <ac:spMkLst>
            <pc:docMk/>
            <pc:sldMk cId="229398745" sldId="794"/>
            <ac:spMk id="28" creationId="{51CBA51A-F515-43B0-9621-46002E4B8737}"/>
          </ac:spMkLst>
        </pc:spChg>
        <pc:spChg chg="mod">
          <ac:chgData name="Elena Long" userId="6c2fd083e3647dc1" providerId="LiveId" clId="{BBE5E4E7-29E6-4638-A970-DD29365915FE}" dt="2022-06-16T18:40:22.096" v="8949" actId="1076"/>
          <ac:spMkLst>
            <pc:docMk/>
            <pc:sldMk cId="229398745" sldId="794"/>
            <ac:spMk id="29" creationId="{E5AA34FB-EABB-4B3D-9552-FFB3F4E7C89D}"/>
          </ac:spMkLst>
        </pc:spChg>
        <pc:spChg chg="mod">
          <ac:chgData name="Elena Long" userId="6c2fd083e3647dc1" providerId="LiveId" clId="{BBE5E4E7-29E6-4638-A970-DD29365915FE}" dt="2022-06-16T19:17:14.915" v="9339" actId="20577"/>
          <ac:spMkLst>
            <pc:docMk/>
            <pc:sldMk cId="229398745" sldId="794"/>
            <ac:spMk id="30" creationId="{78EDB3A7-6197-4F7C-961C-8393D6FF99A7}"/>
          </ac:spMkLst>
        </pc:spChg>
        <pc:spChg chg="del mod">
          <ac:chgData name="Elena Long" userId="6c2fd083e3647dc1" providerId="LiveId" clId="{BBE5E4E7-29E6-4638-A970-DD29365915FE}" dt="2022-06-16T18:40:12.296" v="8947" actId="478"/>
          <ac:spMkLst>
            <pc:docMk/>
            <pc:sldMk cId="229398745" sldId="794"/>
            <ac:spMk id="31" creationId="{08E1D646-D5EB-4D4A-BE4A-9F3EA504883C}"/>
          </ac:spMkLst>
        </pc:spChg>
        <pc:spChg chg="del mod">
          <ac:chgData name="Elena Long" userId="6c2fd083e3647dc1" providerId="LiveId" clId="{BBE5E4E7-29E6-4638-A970-DD29365915FE}" dt="2022-06-16T15:47:26.051" v="7538" actId="478"/>
          <ac:spMkLst>
            <pc:docMk/>
            <pc:sldMk cId="229398745" sldId="794"/>
            <ac:spMk id="32" creationId="{98181BB7-957F-4DCD-9005-362026CA70E9}"/>
          </ac:spMkLst>
        </pc:spChg>
        <pc:spChg chg="del mod">
          <ac:chgData name="Elena Long" userId="6c2fd083e3647dc1" providerId="LiveId" clId="{BBE5E4E7-29E6-4638-A970-DD29365915FE}" dt="2022-06-16T15:47:29.891" v="7539" actId="478"/>
          <ac:spMkLst>
            <pc:docMk/>
            <pc:sldMk cId="229398745" sldId="794"/>
            <ac:spMk id="33" creationId="{A75A067A-7EA4-4710-8022-D4FC0FE9EE42}"/>
          </ac:spMkLst>
        </pc:spChg>
        <pc:spChg chg="del">
          <ac:chgData name="Elena Long" userId="6c2fd083e3647dc1" providerId="LiveId" clId="{BBE5E4E7-29E6-4638-A970-DD29365915FE}" dt="2022-06-15T18:01:20.794" v="6040" actId="478"/>
          <ac:spMkLst>
            <pc:docMk/>
            <pc:sldMk cId="229398745" sldId="794"/>
            <ac:spMk id="34" creationId="{318933ED-43ED-4807-AE22-C4F8BD56DA8E}"/>
          </ac:spMkLst>
        </pc:spChg>
        <pc:spChg chg="add mod">
          <ac:chgData name="Elena Long" userId="6c2fd083e3647dc1" providerId="LiveId" clId="{BBE5E4E7-29E6-4638-A970-DD29365915FE}" dt="2022-06-16T19:27:57.433" v="10010"/>
          <ac:spMkLst>
            <pc:docMk/>
            <pc:sldMk cId="229398745" sldId="794"/>
            <ac:spMk id="34" creationId="{E3002D80-5716-4569-BCE3-6625C7B5CE6B}"/>
          </ac:spMkLst>
        </pc:spChg>
        <pc:spChg chg="add mod">
          <ac:chgData name="Elena Long" userId="6c2fd083e3647dc1" providerId="LiveId" clId="{BBE5E4E7-29E6-4638-A970-DD29365915FE}" dt="2022-06-16T19:26:25.533" v="9997" actId="1037"/>
          <ac:spMkLst>
            <pc:docMk/>
            <pc:sldMk cId="229398745" sldId="794"/>
            <ac:spMk id="35" creationId="{F1D788D6-1110-4FE7-B254-13236C12A7F3}"/>
          </ac:spMkLst>
        </pc:spChg>
        <pc:spChg chg="add mod">
          <ac:chgData name="Elena Long" userId="6c2fd083e3647dc1" providerId="LiveId" clId="{BBE5E4E7-29E6-4638-A970-DD29365915FE}" dt="2022-06-16T19:28:12.593" v="10018" actId="1035"/>
          <ac:spMkLst>
            <pc:docMk/>
            <pc:sldMk cId="229398745" sldId="794"/>
            <ac:spMk id="36" creationId="{09FC437C-8F00-47B7-9CF0-9DECE588F16E}"/>
          </ac:spMkLst>
        </pc:spChg>
        <pc:spChg chg="add mod">
          <ac:chgData name="Elena Long" userId="6c2fd083e3647dc1" providerId="LiveId" clId="{BBE5E4E7-29E6-4638-A970-DD29365915FE}" dt="2022-06-16T19:28:17.745" v="10037" actId="1038"/>
          <ac:spMkLst>
            <pc:docMk/>
            <pc:sldMk cId="229398745" sldId="794"/>
            <ac:spMk id="37" creationId="{3838E5F2-6AC1-4A79-86FD-D3B6AD9758A5}"/>
          </ac:spMkLst>
        </pc:spChg>
        <pc:spChg chg="add mod">
          <ac:chgData name="Elena Long" userId="6c2fd083e3647dc1" providerId="LiveId" clId="{BBE5E4E7-29E6-4638-A970-DD29365915FE}" dt="2022-06-16T19:27:14.017" v="10003"/>
          <ac:spMkLst>
            <pc:docMk/>
            <pc:sldMk cId="229398745" sldId="794"/>
            <ac:spMk id="38" creationId="{988D3180-1743-4409-A4EA-FD8202FCCBD5}"/>
          </ac:spMkLst>
        </pc:spChg>
        <pc:spChg chg="add mod">
          <ac:chgData name="Elena Long" userId="6c2fd083e3647dc1" providerId="LiveId" clId="{BBE5E4E7-29E6-4638-A970-DD29365915FE}" dt="2022-06-16T19:27:32.084" v="10006" actId="1076"/>
          <ac:spMkLst>
            <pc:docMk/>
            <pc:sldMk cId="229398745" sldId="794"/>
            <ac:spMk id="39" creationId="{ACEB46E5-888C-44CF-BAB8-20E84AF953C6}"/>
          </ac:spMkLst>
        </pc:spChg>
        <pc:spChg chg="add mod">
          <ac:chgData name="Elena Long" userId="6c2fd083e3647dc1" providerId="LiveId" clId="{BBE5E4E7-29E6-4638-A970-DD29365915FE}" dt="2022-06-16T19:27:57.433" v="10010"/>
          <ac:spMkLst>
            <pc:docMk/>
            <pc:sldMk cId="229398745" sldId="794"/>
            <ac:spMk id="40" creationId="{149475E1-D215-4209-A3C4-D1965AB23EFE}"/>
          </ac:spMkLst>
        </pc:spChg>
        <pc:spChg chg="add mod">
          <ac:chgData name="Elena Long" userId="6c2fd083e3647dc1" providerId="LiveId" clId="{BBE5E4E7-29E6-4638-A970-DD29365915FE}" dt="2022-06-16T19:28:08.073" v="10012" actId="1076"/>
          <ac:spMkLst>
            <pc:docMk/>
            <pc:sldMk cId="229398745" sldId="794"/>
            <ac:spMk id="41" creationId="{8AC419FF-FF83-42E8-949C-333E40D9A600}"/>
          </ac:spMkLst>
        </pc:spChg>
        <pc:spChg chg="add mod">
          <ac:chgData name="Elena Long" userId="6c2fd083e3647dc1" providerId="LiveId" clId="{BBE5E4E7-29E6-4638-A970-DD29365915FE}" dt="2022-06-16T19:28:30.777" v="10039" actId="1076"/>
          <ac:spMkLst>
            <pc:docMk/>
            <pc:sldMk cId="229398745" sldId="794"/>
            <ac:spMk id="42" creationId="{B2E282B7-D570-4E55-9CDA-0621E58D80C8}"/>
          </ac:spMkLst>
        </pc:spChg>
        <pc:grpChg chg="add mod">
          <ac:chgData name="Elena Long" userId="6c2fd083e3647dc1" providerId="LiveId" clId="{BBE5E4E7-29E6-4638-A970-DD29365915FE}" dt="2022-06-16T19:23:39.437" v="9435" actId="1038"/>
          <ac:grpSpMkLst>
            <pc:docMk/>
            <pc:sldMk cId="229398745" sldId="794"/>
            <ac:grpSpMk id="25" creationId="{74E67068-D38C-410C-8C6D-16D559926F41}"/>
          </ac:grpSpMkLst>
        </pc:grpChg>
        <pc:grpChg chg="add mod">
          <ac:chgData name="Elena Long" userId="6c2fd083e3647dc1" providerId="LiveId" clId="{BBE5E4E7-29E6-4638-A970-DD29365915FE}" dt="2022-06-16T19:29:52.767" v="10068" actId="1036"/>
          <ac:grpSpMkLst>
            <pc:docMk/>
            <pc:sldMk cId="229398745" sldId="794"/>
            <ac:grpSpMk id="32" creationId="{EA53E96D-EF7A-4716-A091-94CFC7397F44}"/>
          </ac:grpSpMkLst>
        </pc:grpChg>
        <pc:picChg chg="add mod ord modCrop">
          <ac:chgData name="Elena Long" userId="6c2fd083e3647dc1" providerId="LiveId" clId="{BBE5E4E7-29E6-4638-A970-DD29365915FE}" dt="2022-06-16T18:38:28.269" v="8925" actId="167"/>
          <ac:picMkLst>
            <pc:docMk/>
            <pc:sldMk cId="229398745" sldId="794"/>
            <ac:picMk id="6" creationId="{0F9633E0-BF5A-4494-BEAF-FCAF2A7A1F14}"/>
          </ac:picMkLst>
        </pc:picChg>
        <pc:picChg chg="mod modCrop">
          <ac:chgData name="Elena Long" userId="6c2fd083e3647dc1" providerId="LiveId" clId="{BBE5E4E7-29E6-4638-A970-DD29365915FE}" dt="2022-06-16T19:28:53.689" v="10044" actId="732"/>
          <ac:picMkLst>
            <pc:docMk/>
            <pc:sldMk cId="229398745" sldId="794"/>
            <ac:picMk id="7" creationId="{665D0775-4DF7-4DD5-98FF-BF35CBEC07C3}"/>
          </ac:picMkLst>
        </pc:picChg>
        <pc:picChg chg="mod">
          <ac:chgData name="Elena Long" userId="6c2fd083e3647dc1" providerId="LiveId" clId="{BBE5E4E7-29E6-4638-A970-DD29365915FE}" dt="2022-06-16T19:25:41.797" v="9867" actId="1036"/>
          <ac:picMkLst>
            <pc:docMk/>
            <pc:sldMk cId="229398745" sldId="794"/>
            <ac:picMk id="14" creationId="{188D8483-091C-44A9-B498-ABB99DD97A41}"/>
          </ac:picMkLst>
        </pc:picChg>
        <pc:picChg chg="add mod">
          <ac:chgData name="Elena Long" userId="6c2fd083e3647dc1" providerId="LiveId" clId="{BBE5E4E7-29E6-4638-A970-DD29365915FE}" dt="2022-06-16T19:27:57.433" v="10010"/>
          <ac:picMkLst>
            <pc:docMk/>
            <pc:sldMk cId="229398745" sldId="794"/>
            <ac:picMk id="15" creationId="{A15B7FC1-681A-40F3-9194-940C5CD45FA7}"/>
          </ac:picMkLst>
        </pc:picChg>
        <pc:picChg chg="mod">
          <ac:chgData name="Elena Long" userId="6c2fd083e3647dc1" providerId="LiveId" clId="{BBE5E4E7-29E6-4638-A970-DD29365915FE}" dt="2022-06-16T19:23:36.144" v="9414" actId="164"/>
          <ac:picMkLst>
            <pc:docMk/>
            <pc:sldMk cId="229398745" sldId="794"/>
            <ac:picMk id="16" creationId="{C1AB0CCC-B353-4C01-B032-7747092FA349}"/>
          </ac:picMkLst>
        </pc:picChg>
        <pc:picChg chg="del">
          <ac:chgData name="Elena Long" userId="6c2fd083e3647dc1" providerId="LiveId" clId="{BBE5E4E7-29E6-4638-A970-DD29365915FE}" dt="2022-06-16T18:38:12.687" v="8922" actId="478"/>
          <ac:picMkLst>
            <pc:docMk/>
            <pc:sldMk cId="229398745" sldId="794"/>
            <ac:picMk id="18" creationId="{558A3EE1-6CAE-41F9-89A8-684C990E259A}"/>
          </ac:picMkLst>
        </pc:picChg>
        <pc:picChg chg="del mod">
          <ac:chgData name="Elena Long" userId="6c2fd083e3647dc1" providerId="LiveId" clId="{BBE5E4E7-29E6-4638-A970-DD29365915FE}" dt="2022-06-16T18:38:10.096" v="8921" actId="478"/>
          <ac:picMkLst>
            <pc:docMk/>
            <pc:sldMk cId="229398745" sldId="794"/>
            <ac:picMk id="20" creationId="{32B3ECFB-F185-4091-BC7F-BFD321F0C412}"/>
          </ac:picMkLst>
        </pc:picChg>
        <pc:picChg chg="add mod modCrop">
          <ac:chgData name="Elena Long" userId="6c2fd083e3647dc1" providerId="LiveId" clId="{BBE5E4E7-29E6-4638-A970-DD29365915FE}" dt="2022-06-16T19:25:35.163" v="9856" actId="732"/>
          <ac:picMkLst>
            <pc:docMk/>
            <pc:sldMk cId="229398745" sldId="794"/>
            <ac:picMk id="23" creationId="{26E1442A-5840-40A0-B43F-42A2D827EC66}"/>
          </ac:picMkLst>
        </pc:picChg>
        <pc:picChg chg="del">
          <ac:chgData name="Elena Long" userId="6c2fd083e3647dc1" providerId="LiveId" clId="{BBE5E4E7-29E6-4638-A970-DD29365915FE}" dt="2022-06-16T15:47:24.057" v="7537" actId="478"/>
          <ac:picMkLst>
            <pc:docMk/>
            <pc:sldMk cId="229398745" sldId="794"/>
            <ac:picMk id="23" creationId="{A89E19F8-ABD0-4516-A746-F9911E521DDF}"/>
          </ac:picMkLst>
        </pc:picChg>
        <pc:picChg chg="mod">
          <ac:chgData name="Elena Long" userId="6c2fd083e3647dc1" providerId="LiveId" clId="{BBE5E4E7-29E6-4638-A970-DD29365915FE}" dt="2022-06-16T19:29:40.883" v="10056" actId="1035"/>
          <ac:picMkLst>
            <pc:docMk/>
            <pc:sldMk cId="229398745" sldId="794"/>
            <ac:picMk id="24" creationId="{41AD7D2A-EF72-45D6-B6CE-AEE9E5774B63}"/>
          </ac:picMkLst>
        </pc:picChg>
        <pc:picChg chg="del">
          <ac:chgData name="Elena Long" userId="6c2fd083e3647dc1" providerId="LiveId" clId="{BBE5E4E7-29E6-4638-A970-DD29365915FE}" dt="2022-06-16T18:40:12.296" v="8947" actId="478"/>
          <ac:picMkLst>
            <pc:docMk/>
            <pc:sldMk cId="229398745" sldId="794"/>
            <ac:picMk id="26" creationId="{BD738FDC-7730-47B5-A64E-2AE81D27DC52}"/>
          </ac:picMkLst>
        </pc:picChg>
      </pc:sldChg>
      <pc:sldChg chg="addSp delSp modSp del mod modAnim">
        <pc:chgData name="Elena Long" userId="6c2fd083e3647dc1" providerId="LiveId" clId="{BBE5E4E7-29E6-4638-A970-DD29365915FE}" dt="2022-06-14T17:27:57.079" v="1876" actId="47"/>
        <pc:sldMkLst>
          <pc:docMk/>
          <pc:sldMk cId="3570499537" sldId="802"/>
        </pc:sldMkLst>
        <pc:spChg chg="mod">
          <ac:chgData name="Elena Long" userId="6c2fd083e3647dc1" providerId="LiveId" clId="{BBE5E4E7-29E6-4638-A970-DD29365915FE}" dt="2022-06-14T17:26:17.053" v="1787" actId="1035"/>
          <ac:spMkLst>
            <pc:docMk/>
            <pc:sldMk cId="3570499537" sldId="802"/>
            <ac:spMk id="2" creationId="{47A68338-3CEB-4148-AB2A-6188054C59D4}"/>
          </ac:spMkLst>
        </pc:spChg>
        <pc:spChg chg="add del mod">
          <ac:chgData name="Elena Long" userId="6c2fd083e3647dc1" providerId="LiveId" clId="{BBE5E4E7-29E6-4638-A970-DD29365915FE}" dt="2022-06-14T14:05:32.624" v="174" actId="478"/>
          <ac:spMkLst>
            <pc:docMk/>
            <pc:sldMk cId="3570499537" sldId="802"/>
            <ac:spMk id="4" creationId="{8C00A663-1BBA-4371-A9F1-25B00C639D57}"/>
          </ac:spMkLst>
        </pc:spChg>
        <pc:spChg chg="mod">
          <ac:chgData name="Elena Long" userId="6c2fd083e3647dc1" providerId="LiveId" clId="{BBE5E4E7-29E6-4638-A970-DD29365915FE}" dt="2022-06-14T17:20:59.709" v="1589" actId="1038"/>
          <ac:spMkLst>
            <pc:docMk/>
            <pc:sldMk cId="3570499537" sldId="802"/>
            <ac:spMk id="8" creationId="{2C1FCA23-CE11-482C-BBDE-6FCA5033D903}"/>
          </ac:spMkLst>
        </pc:spChg>
        <pc:spChg chg="add mod">
          <ac:chgData name="Elena Long" userId="6c2fd083e3647dc1" providerId="LiveId" clId="{BBE5E4E7-29E6-4638-A970-DD29365915FE}" dt="2022-06-14T17:26:43.433" v="1829" actId="403"/>
          <ac:spMkLst>
            <pc:docMk/>
            <pc:sldMk cId="3570499537" sldId="802"/>
            <ac:spMk id="43" creationId="{8F3A5631-A8FB-4DA7-92A5-98B98F5098DD}"/>
          </ac:spMkLst>
        </pc:spChg>
        <pc:spChg chg="add mod">
          <ac:chgData name="Elena Long" userId="6c2fd083e3647dc1" providerId="LiveId" clId="{BBE5E4E7-29E6-4638-A970-DD29365915FE}" dt="2022-06-14T17:26:43.433" v="1829" actId="403"/>
          <ac:spMkLst>
            <pc:docMk/>
            <pc:sldMk cId="3570499537" sldId="802"/>
            <ac:spMk id="47" creationId="{A144C901-5E71-40CC-BC77-A65534DCA1F2}"/>
          </ac:spMkLst>
        </pc:spChg>
        <pc:spChg chg="add mod">
          <ac:chgData name="Elena Long" userId="6c2fd083e3647dc1" providerId="LiveId" clId="{BBE5E4E7-29E6-4638-A970-DD29365915FE}" dt="2022-06-14T17:26:43.433" v="1829" actId="403"/>
          <ac:spMkLst>
            <pc:docMk/>
            <pc:sldMk cId="3570499537" sldId="802"/>
            <ac:spMk id="48" creationId="{E87F5C21-7EAC-4BD7-AD9A-5414002C5214}"/>
          </ac:spMkLst>
        </pc:spChg>
        <pc:grpChg chg="mod">
          <ac:chgData name="Elena Long" userId="6c2fd083e3647dc1" providerId="LiveId" clId="{BBE5E4E7-29E6-4638-A970-DD29365915FE}" dt="2022-06-14T17:26:48.707" v="1830" actId="1076"/>
          <ac:grpSpMkLst>
            <pc:docMk/>
            <pc:sldMk cId="3570499537" sldId="802"/>
            <ac:grpSpMk id="7" creationId="{15235C0C-692D-458F-9B1F-AA06411A0D0C}"/>
          </ac:grpSpMkLst>
        </pc:grpChg>
        <pc:grpChg chg="mod">
          <ac:chgData name="Elena Long" userId="6c2fd083e3647dc1" providerId="LiveId" clId="{BBE5E4E7-29E6-4638-A970-DD29365915FE}" dt="2022-06-14T17:21:17.406" v="1600" actId="1037"/>
          <ac:grpSpMkLst>
            <pc:docMk/>
            <pc:sldMk cId="3570499537" sldId="802"/>
            <ac:grpSpMk id="23" creationId="{EDDB6B36-D44B-4C2B-855D-7C96FA9DE4E4}"/>
          </ac:grpSpMkLst>
        </pc:grpChg>
        <pc:grpChg chg="add mod">
          <ac:chgData name="Elena Long" userId="6c2fd083e3647dc1" providerId="LiveId" clId="{BBE5E4E7-29E6-4638-A970-DD29365915FE}" dt="2022-06-14T17:26:29.671" v="1789" actId="164"/>
          <ac:grpSpMkLst>
            <pc:docMk/>
            <pc:sldMk cId="3570499537" sldId="802"/>
            <ac:grpSpMk id="44" creationId="{EEF755D0-E0A3-4D2B-8D27-1D8154D788E7}"/>
          </ac:grpSpMkLst>
        </pc:grpChg>
        <pc:grpChg chg="add mod">
          <ac:chgData name="Elena Long" userId="6c2fd083e3647dc1" providerId="LiveId" clId="{BBE5E4E7-29E6-4638-A970-DD29365915FE}" dt="2022-06-14T17:26:39.963" v="1828" actId="1038"/>
          <ac:grpSpMkLst>
            <pc:docMk/>
            <pc:sldMk cId="3570499537" sldId="802"/>
            <ac:grpSpMk id="51" creationId="{1F41A04E-885C-4059-8B6A-24E8C5E80F39}"/>
          </ac:grpSpMkLst>
        </pc:grpChg>
        <pc:picChg chg="mod modCrop">
          <ac:chgData name="Elena Long" userId="6c2fd083e3647dc1" providerId="LiveId" clId="{BBE5E4E7-29E6-4638-A970-DD29365915FE}" dt="2022-06-14T17:26:29.671" v="1789" actId="164"/>
          <ac:picMkLst>
            <pc:docMk/>
            <pc:sldMk cId="3570499537" sldId="802"/>
            <ac:picMk id="40" creationId="{A76F0A47-B136-4741-8A2E-D9079F64BFBD}"/>
          </ac:picMkLst>
        </pc:picChg>
        <pc:picChg chg="add mod">
          <ac:chgData name="Elena Long" userId="6c2fd083e3647dc1" providerId="LiveId" clId="{BBE5E4E7-29E6-4638-A970-DD29365915FE}" dt="2022-06-14T17:20:15.503" v="1574" actId="164"/>
          <ac:picMkLst>
            <pc:docMk/>
            <pc:sldMk cId="3570499537" sldId="802"/>
            <ac:picMk id="42" creationId="{331FB623-F731-48A1-9144-752BB17C94F6}"/>
          </ac:picMkLst>
        </pc:picChg>
        <pc:picChg chg="add mod modCrop">
          <ac:chgData name="Elena Long" userId="6c2fd083e3647dc1" providerId="LiveId" clId="{BBE5E4E7-29E6-4638-A970-DD29365915FE}" dt="2022-06-14T17:26:29.671" v="1789" actId="164"/>
          <ac:picMkLst>
            <pc:docMk/>
            <pc:sldMk cId="3570499537" sldId="802"/>
            <ac:picMk id="45" creationId="{556F967F-2A8F-4B6E-B3EC-679B2F52944A}"/>
          </ac:picMkLst>
        </pc:picChg>
        <pc:picChg chg="add mod modCrop">
          <ac:chgData name="Elena Long" userId="6c2fd083e3647dc1" providerId="LiveId" clId="{BBE5E4E7-29E6-4638-A970-DD29365915FE}" dt="2022-06-14T17:26:29.671" v="1789" actId="164"/>
          <ac:picMkLst>
            <pc:docMk/>
            <pc:sldMk cId="3570499537" sldId="802"/>
            <ac:picMk id="46" creationId="{752A29E8-E4DB-4D1C-8766-EF75711DB290}"/>
          </ac:picMkLst>
        </pc:picChg>
        <pc:cxnChg chg="add mod">
          <ac:chgData name="Elena Long" userId="6c2fd083e3647dc1" providerId="LiveId" clId="{BBE5E4E7-29E6-4638-A970-DD29365915FE}" dt="2022-06-14T17:26:29.671" v="1789" actId="164"/>
          <ac:cxnSpMkLst>
            <pc:docMk/>
            <pc:sldMk cId="3570499537" sldId="802"/>
            <ac:cxnSpMk id="50" creationId="{F7FC9C82-0D70-42A8-A650-795DAD03039A}"/>
          </ac:cxnSpMkLst>
        </pc:cxnChg>
      </pc:sldChg>
      <pc:sldChg chg="add del ord modTransition">
        <pc:chgData name="Elena Long" userId="6c2fd083e3647dc1" providerId="LiveId" clId="{BBE5E4E7-29E6-4638-A970-DD29365915FE}" dt="2022-06-15T17:54:43.220" v="6005"/>
        <pc:sldMkLst>
          <pc:docMk/>
          <pc:sldMk cId="2788309427" sldId="803"/>
        </pc:sldMkLst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1790154646" sldId="807"/>
        </pc:sldMkLst>
      </pc:sldChg>
      <pc:sldChg chg="delSp modSp mod modTransition delAnim modAnim">
        <pc:chgData name="Elena Long" userId="6c2fd083e3647dc1" providerId="LiveId" clId="{BBE5E4E7-29E6-4638-A970-DD29365915FE}" dt="2022-06-15T17:54:43.220" v="6005"/>
        <pc:sldMkLst>
          <pc:docMk/>
          <pc:sldMk cId="2851337340" sldId="808"/>
        </pc:sldMkLst>
        <pc:spChg chg="mod">
          <ac:chgData name="Elena Long" userId="6c2fd083e3647dc1" providerId="LiveId" clId="{BBE5E4E7-29E6-4638-A970-DD29365915FE}" dt="2022-06-14T14:10:03.465" v="247" actId="20577"/>
          <ac:spMkLst>
            <pc:docMk/>
            <pc:sldMk cId="2851337340" sldId="808"/>
            <ac:spMk id="2" creationId="{98DF8CA3-3DA2-4CBF-8E31-9E5EDD38A35B}"/>
          </ac:spMkLst>
        </pc:spChg>
        <pc:spChg chg="mod">
          <ac:chgData name="Elena Long" userId="6c2fd083e3647dc1" providerId="LiveId" clId="{BBE5E4E7-29E6-4638-A970-DD29365915FE}" dt="2022-06-14T14:09:27.021" v="236" actId="20577"/>
          <ac:spMkLst>
            <pc:docMk/>
            <pc:sldMk cId="2851337340" sldId="808"/>
            <ac:spMk id="3" creationId="{C77534CD-B9B5-41F9-8E81-617EA7445A0E}"/>
          </ac:spMkLst>
        </pc:spChg>
        <pc:spChg chg="del">
          <ac:chgData name="Elena Long" userId="6c2fd083e3647dc1" providerId="LiveId" clId="{BBE5E4E7-29E6-4638-A970-DD29365915FE}" dt="2022-06-14T14:08:27.655" v="212" actId="478"/>
          <ac:spMkLst>
            <pc:docMk/>
            <pc:sldMk cId="2851337340" sldId="808"/>
            <ac:spMk id="128" creationId="{16794489-8720-4399-8E3A-DF93312ACEFE}"/>
          </ac:spMkLst>
        </pc:spChg>
      </pc:sldChg>
      <pc:sldChg chg="addSp delSp modSp mod modTransition delAnim modAnim">
        <pc:chgData name="Elena Long" userId="6c2fd083e3647dc1" providerId="LiveId" clId="{BBE5E4E7-29E6-4638-A970-DD29365915FE}" dt="2022-06-15T17:54:43.220" v="6005"/>
        <pc:sldMkLst>
          <pc:docMk/>
          <pc:sldMk cId="1247094889" sldId="809"/>
        </pc:sldMkLst>
        <pc:spChg chg="mod">
          <ac:chgData name="Elena Long" userId="6c2fd083e3647dc1" providerId="LiveId" clId="{BBE5E4E7-29E6-4638-A970-DD29365915FE}" dt="2022-06-14T14:10:22.890" v="287" actId="20577"/>
          <ac:spMkLst>
            <pc:docMk/>
            <pc:sldMk cId="1247094889" sldId="809"/>
            <ac:spMk id="2" creationId="{98DF8CA3-3DA2-4CBF-8E31-9E5EDD38A35B}"/>
          </ac:spMkLst>
        </pc:spChg>
        <pc:spChg chg="mod">
          <ac:chgData name="Elena Long" userId="6c2fd083e3647dc1" providerId="LiveId" clId="{BBE5E4E7-29E6-4638-A970-DD29365915FE}" dt="2022-06-15T15:46:19.854" v="3771" actId="6549"/>
          <ac:spMkLst>
            <pc:docMk/>
            <pc:sldMk cId="1247094889" sldId="809"/>
            <ac:spMk id="3" creationId="{C77534CD-B9B5-41F9-8E81-617EA7445A0E}"/>
          </ac:spMkLst>
        </pc:spChg>
        <pc:grpChg chg="del">
          <ac:chgData name="Elena Long" userId="6c2fd083e3647dc1" providerId="LiveId" clId="{BBE5E4E7-29E6-4638-A970-DD29365915FE}" dt="2022-06-14T14:25:48.623" v="290" actId="478"/>
          <ac:grpSpMkLst>
            <pc:docMk/>
            <pc:sldMk cId="1247094889" sldId="809"/>
            <ac:grpSpMk id="8" creationId="{74F141D8-4B9E-4B9B-98EF-CFFB5389CC30}"/>
          </ac:grpSpMkLst>
        </pc:grpChg>
        <pc:grpChg chg="del">
          <ac:chgData name="Elena Long" userId="6c2fd083e3647dc1" providerId="LiveId" clId="{BBE5E4E7-29E6-4638-A970-DD29365915FE}" dt="2022-06-14T14:25:40.499" v="288" actId="478"/>
          <ac:grpSpMkLst>
            <pc:docMk/>
            <pc:sldMk cId="1247094889" sldId="809"/>
            <ac:grpSpMk id="9" creationId="{D8BFB13E-D089-4E20-ABB1-F12E7F103598}"/>
          </ac:grpSpMkLst>
        </pc:grpChg>
        <pc:grpChg chg="del">
          <ac:chgData name="Elena Long" userId="6c2fd083e3647dc1" providerId="LiveId" clId="{BBE5E4E7-29E6-4638-A970-DD29365915FE}" dt="2022-06-14T14:25:50.803" v="291" actId="478"/>
          <ac:grpSpMkLst>
            <pc:docMk/>
            <pc:sldMk cId="1247094889" sldId="809"/>
            <ac:grpSpMk id="10" creationId="{05AD53A8-A325-45BC-9BF8-4B66DCCA678D}"/>
          </ac:grpSpMkLst>
        </pc:grpChg>
        <pc:grpChg chg="del">
          <ac:chgData name="Elena Long" userId="6c2fd083e3647dc1" providerId="LiveId" clId="{BBE5E4E7-29E6-4638-A970-DD29365915FE}" dt="2022-06-14T14:25:46.186" v="289" actId="478"/>
          <ac:grpSpMkLst>
            <pc:docMk/>
            <pc:sldMk cId="1247094889" sldId="809"/>
            <ac:grpSpMk id="12" creationId="{84B47A73-E7EC-460F-8803-40E47E7F0A7A}"/>
          </ac:grpSpMkLst>
        </pc:grpChg>
        <pc:grpChg chg="add del mod">
          <ac:chgData name="Elena Long" userId="6c2fd083e3647dc1" providerId="LiveId" clId="{BBE5E4E7-29E6-4638-A970-DD29365915FE}" dt="2022-06-14T14:28:14.068" v="623" actId="165"/>
          <ac:grpSpMkLst>
            <pc:docMk/>
            <pc:sldMk cId="1247094889" sldId="809"/>
            <ac:grpSpMk id="18" creationId="{57C00CF3-7B4B-4E0D-967E-8116B09EDF4C}"/>
          </ac:grpSpMkLst>
        </pc:grpChg>
        <pc:grpChg chg="add mod">
          <ac:chgData name="Elena Long" userId="6c2fd083e3647dc1" providerId="LiveId" clId="{BBE5E4E7-29E6-4638-A970-DD29365915FE}" dt="2022-06-14T14:29:34.085" v="796" actId="164"/>
          <ac:grpSpMkLst>
            <pc:docMk/>
            <pc:sldMk cId="1247094889" sldId="809"/>
            <ac:grpSpMk id="19" creationId="{65A5921A-8514-481D-830D-C49AC106155B}"/>
          </ac:grpSpMkLst>
        </pc:grpChg>
        <pc:grpChg chg="add mod">
          <ac:chgData name="Elena Long" userId="6c2fd083e3647dc1" providerId="LiveId" clId="{BBE5E4E7-29E6-4638-A970-DD29365915FE}" dt="2022-06-14T14:37:22.673" v="920" actId="164"/>
          <ac:grpSpMkLst>
            <pc:docMk/>
            <pc:sldMk cId="1247094889" sldId="809"/>
            <ac:grpSpMk id="20" creationId="{42C12676-67B7-4040-BBCA-81439F115807}"/>
          </ac:grpSpMkLst>
        </pc:grpChg>
        <pc:grpChg chg="add mod">
          <ac:chgData name="Elena Long" userId="6c2fd083e3647dc1" providerId="LiveId" clId="{BBE5E4E7-29E6-4638-A970-DD29365915FE}" dt="2022-06-14T14:34:10.580" v="812" actId="1035"/>
          <ac:grpSpMkLst>
            <pc:docMk/>
            <pc:sldMk cId="1247094889" sldId="809"/>
            <ac:grpSpMk id="51" creationId="{71816A73-8D11-4348-B149-621FF1B3E5CB}"/>
          </ac:grpSpMkLst>
        </pc:grpChg>
        <pc:grpChg chg="add mod">
          <ac:chgData name="Elena Long" userId="6c2fd083e3647dc1" providerId="LiveId" clId="{BBE5E4E7-29E6-4638-A970-DD29365915FE}" dt="2022-06-14T14:35:33.608" v="842" actId="1035"/>
          <ac:grpSpMkLst>
            <pc:docMk/>
            <pc:sldMk cId="1247094889" sldId="809"/>
            <ac:grpSpMk id="54" creationId="{2955B6CD-CF98-4DCC-8A75-21C6EF9C3866}"/>
          </ac:grpSpMkLst>
        </pc:grpChg>
        <pc:picChg chg="add mod topLvl modCrop">
          <ac:chgData name="Elena Long" userId="6c2fd083e3647dc1" providerId="LiveId" clId="{BBE5E4E7-29E6-4638-A970-DD29365915FE}" dt="2022-06-14T14:30:36.768" v="799" actId="732"/>
          <ac:picMkLst>
            <pc:docMk/>
            <pc:sldMk cId="1247094889" sldId="809"/>
            <ac:picMk id="15" creationId="{91F8048E-4F5E-4113-B6C6-C1E51144DB43}"/>
          </ac:picMkLst>
        </pc:picChg>
        <pc:picChg chg="add mod topLvl modCrop">
          <ac:chgData name="Elena Long" userId="6c2fd083e3647dc1" providerId="LiveId" clId="{BBE5E4E7-29E6-4638-A970-DD29365915FE}" dt="2022-06-14T14:37:22.673" v="920" actId="164"/>
          <ac:picMkLst>
            <pc:docMk/>
            <pc:sldMk cId="1247094889" sldId="809"/>
            <ac:picMk id="17" creationId="{D71E675E-8F10-478E-9778-8675F75169EB}"/>
          </ac:picMkLst>
        </pc:picChg>
        <pc:picChg chg="add del mod modCrop">
          <ac:chgData name="Elena Long" userId="6c2fd083e3647dc1" providerId="LiveId" clId="{BBE5E4E7-29E6-4638-A970-DD29365915FE}" dt="2022-06-14T14:41:43.582" v="933" actId="478"/>
          <ac:picMkLst>
            <pc:docMk/>
            <pc:sldMk cId="1247094889" sldId="809"/>
            <ac:picMk id="22" creationId="{26CB2ECC-3EBF-4674-B66D-5B50D014CD49}"/>
          </ac:picMkLst>
        </pc:picChg>
        <pc:picChg chg="add mod modCrop">
          <ac:chgData name="Elena Long" userId="6c2fd083e3647dc1" providerId="LiveId" clId="{BBE5E4E7-29E6-4638-A970-DD29365915FE}" dt="2022-06-14T18:44:45.561" v="2327" actId="1037"/>
          <ac:picMkLst>
            <pc:docMk/>
            <pc:sldMk cId="1247094889" sldId="809"/>
            <ac:picMk id="24" creationId="{483EEA1B-37D3-4065-A124-B37004C21BED}"/>
          </ac:picMkLst>
        </pc:picChg>
        <pc:picChg chg="add mod">
          <ac:chgData name="Elena Long" userId="6c2fd083e3647dc1" providerId="LiveId" clId="{BBE5E4E7-29E6-4638-A970-DD29365915FE}" dt="2022-06-14T22:31:20.256" v="3107" actId="14100"/>
          <ac:picMkLst>
            <pc:docMk/>
            <pc:sldMk cId="1247094889" sldId="809"/>
            <ac:picMk id="26" creationId="{3D1EBB53-8C03-4706-976F-674806A9BA9A}"/>
          </ac:picMkLst>
        </pc:picChg>
        <pc:picChg chg="add mod modCrop">
          <ac:chgData name="Elena Long" userId="6c2fd083e3647dc1" providerId="LiveId" clId="{BBE5E4E7-29E6-4638-A970-DD29365915FE}" dt="2022-06-14T14:30:09.919" v="798" actId="732"/>
          <ac:picMkLst>
            <pc:docMk/>
            <pc:sldMk cId="1247094889" sldId="809"/>
            <ac:picMk id="49" creationId="{71D70207-1932-4C8E-A1A7-DC050036EFB0}"/>
          </ac:picMkLst>
        </pc:picChg>
        <pc:picChg chg="mod modCrop">
          <ac:chgData name="Elena Long" userId="6c2fd083e3647dc1" providerId="LiveId" clId="{BBE5E4E7-29E6-4638-A970-DD29365915FE}" dt="2022-06-14T14:34:25.946" v="813" actId="732"/>
          <ac:picMkLst>
            <pc:docMk/>
            <pc:sldMk cId="1247094889" sldId="809"/>
            <ac:picMk id="52" creationId="{41F88AC0-EB67-4156-B551-6EA63EC11D5D}"/>
          </ac:picMkLst>
        </pc:picChg>
        <pc:picChg chg="mod modCrop">
          <ac:chgData name="Elena Long" userId="6c2fd083e3647dc1" providerId="LiveId" clId="{BBE5E4E7-29E6-4638-A970-DD29365915FE}" dt="2022-06-14T14:34:34.833" v="814" actId="732"/>
          <ac:picMkLst>
            <pc:docMk/>
            <pc:sldMk cId="1247094889" sldId="809"/>
            <ac:picMk id="53" creationId="{14000ABF-25FB-4FA6-86AA-E4EE474C70B9}"/>
          </ac:picMkLst>
        </pc:picChg>
        <pc:picChg chg="mod modCrop">
          <ac:chgData name="Elena Long" userId="6c2fd083e3647dc1" providerId="LiveId" clId="{BBE5E4E7-29E6-4638-A970-DD29365915FE}" dt="2022-06-14T14:35:43.302" v="843" actId="732"/>
          <ac:picMkLst>
            <pc:docMk/>
            <pc:sldMk cId="1247094889" sldId="809"/>
            <ac:picMk id="55" creationId="{886496DB-BEDD-4BF9-8AF8-BAF9D20E689B}"/>
          </ac:picMkLst>
        </pc:picChg>
        <pc:picChg chg="mod modCrop">
          <ac:chgData name="Elena Long" userId="6c2fd083e3647dc1" providerId="LiveId" clId="{BBE5E4E7-29E6-4638-A970-DD29365915FE}" dt="2022-06-14T14:35:50.459" v="844" actId="732"/>
          <ac:picMkLst>
            <pc:docMk/>
            <pc:sldMk cId="1247094889" sldId="809"/>
            <ac:picMk id="56" creationId="{0288132F-F4C7-4BA8-AD19-DDE3804D27C0}"/>
          </ac:picMkLst>
        </pc:picChg>
        <pc:picChg chg="add mod modCrop">
          <ac:chgData name="Elena Long" userId="6c2fd083e3647dc1" providerId="LiveId" clId="{BBE5E4E7-29E6-4638-A970-DD29365915FE}" dt="2022-06-14T14:37:22.673" v="920" actId="164"/>
          <ac:picMkLst>
            <pc:docMk/>
            <pc:sldMk cId="1247094889" sldId="809"/>
            <ac:picMk id="57" creationId="{EBAB09A9-7EF4-47C8-BED2-B4BF6435FF47}"/>
          </ac:picMkLst>
        </pc:picChg>
        <pc:picChg chg="add del mod modCrop">
          <ac:chgData name="Elena Long" userId="6c2fd083e3647dc1" providerId="LiveId" clId="{BBE5E4E7-29E6-4638-A970-DD29365915FE}" dt="2022-06-14T22:30:57.388" v="3098" actId="478"/>
          <ac:picMkLst>
            <pc:docMk/>
            <pc:sldMk cId="1247094889" sldId="809"/>
            <ac:picMk id="63" creationId="{B6385E0E-8470-47F2-8EAC-E8F6CEA53238}"/>
          </ac:picMkLst>
        </pc:picChg>
      </pc:sldChg>
      <pc:sldChg chg="add del ord modTransition">
        <pc:chgData name="Elena Long" userId="6c2fd083e3647dc1" providerId="LiveId" clId="{BBE5E4E7-29E6-4638-A970-DD29365915FE}" dt="2022-06-15T17:54:43.220" v="6005"/>
        <pc:sldMkLst>
          <pc:docMk/>
          <pc:sldMk cId="3373079180" sldId="810"/>
        </pc:sldMkLst>
      </pc:sldChg>
      <pc:sldChg chg="add del ord modTransition">
        <pc:chgData name="Elena Long" userId="6c2fd083e3647dc1" providerId="LiveId" clId="{BBE5E4E7-29E6-4638-A970-DD29365915FE}" dt="2022-06-15T17:54:43.220" v="6005"/>
        <pc:sldMkLst>
          <pc:docMk/>
          <pc:sldMk cId="2808907910" sldId="811"/>
        </pc:sldMkLst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2297683290" sldId="814"/>
        </pc:sldMkLst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1700193755" sldId="815"/>
        </pc:sldMkLst>
      </pc:sldChg>
      <pc:sldChg chg="add del ord modTransition">
        <pc:chgData name="Elena Long" userId="6c2fd083e3647dc1" providerId="LiveId" clId="{BBE5E4E7-29E6-4638-A970-DD29365915FE}" dt="2022-06-15T17:54:43.220" v="6005"/>
        <pc:sldMkLst>
          <pc:docMk/>
          <pc:sldMk cId="3427262842" sldId="817"/>
        </pc:sldMkLst>
      </pc:sldChg>
      <pc:sldChg chg="addSp delSp modSp mod modTransition">
        <pc:chgData name="Elena Long" userId="6c2fd083e3647dc1" providerId="LiveId" clId="{BBE5E4E7-29E6-4638-A970-DD29365915FE}" dt="2022-06-16T19:45:31.877" v="10682" actId="1037"/>
        <pc:sldMkLst>
          <pc:docMk/>
          <pc:sldMk cId="3740892977" sldId="839"/>
        </pc:sldMkLst>
        <pc:spChg chg="mod">
          <ac:chgData name="Elena Long" userId="6c2fd083e3647dc1" providerId="LiveId" clId="{BBE5E4E7-29E6-4638-A970-DD29365915FE}" dt="2022-06-16T15:36:38.508" v="7496" actId="20577"/>
          <ac:spMkLst>
            <pc:docMk/>
            <pc:sldMk cId="3740892977" sldId="839"/>
            <ac:spMk id="3" creationId="{9E1F3F96-6748-4BFC-8DFF-B85215FBB967}"/>
          </ac:spMkLst>
        </pc:spChg>
        <pc:spChg chg="mod">
          <ac:chgData name="Elena Long" userId="6c2fd083e3647dc1" providerId="LiveId" clId="{BBE5E4E7-29E6-4638-A970-DD29365915FE}" dt="2022-06-16T18:32:14.893" v="8910"/>
          <ac:spMkLst>
            <pc:docMk/>
            <pc:sldMk cId="3740892977" sldId="839"/>
            <ac:spMk id="8" creationId="{9744A55B-53ED-4FE6-A6DE-B219E3472FA6}"/>
          </ac:spMkLst>
        </pc:spChg>
        <pc:spChg chg="mod">
          <ac:chgData name="Elena Long" userId="6c2fd083e3647dc1" providerId="LiveId" clId="{BBE5E4E7-29E6-4638-A970-DD29365915FE}" dt="2022-06-15T17:39:09.676" v="5738" actId="14100"/>
          <ac:spMkLst>
            <pc:docMk/>
            <pc:sldMk cId="3740892977" sldId="839"/>
            <ac:spMk id="10" creationId="{67215A54-D9E2-4B3B-8BE2-487A46A47B8B}"/>
          </ac:spMkLst>
        </pc:spChg>
        <pc:spChg chg="add mod">
          <ac:chgData name="Elena Long" userId="6c2fd083e3647dc1" providerId="LiveId" clId="{BBE5E4E7-29E6-4638-A970-DD29365915FE}" dt="2022-06-16T18:32:14.893" v="8910"/>
          <ac:spMkLst>
            <pc:docMk/>
            <pc:sldMk cId="3740892977" sldId="839"/>
            <ac:spMk id="16" creationId="{86EE40DC-9C54-497B-A136-A8E48D893F4F}"/>
          </ac:spMkLst>
        </pc:spChg>
        <pc:spChg chg="add mod topLvl">
          <ac:chgData name="Elena Long" userId="6c2fd083e3647dc1" providerId="LiveId" clId="{BBE5E4E7-29E6-4638-A970-DD29365915FE}" dt="2022-06-16T19:04:47.919" v="9187" actId="164"/>
          <ac:spMkLst>
            <pc:docMk/>
            <pc:sldMk cId="3740892977" sldId="839"/>
            <ac:spMk id="18" creationId="{42106FDC-02FC-4AFD-85AB-0B62E0E97A45}"/>
          </ac:spMkLst>
        </pc:spChg>
        <pc:spChg chg="add mod topLvl">
          <ac:chgData name="Elena Long" userId="6c2fd083e3647dc1" providerId="LiveId" clId="{BBE5E4E7-29E6-4638-A970-DD29365915FE}" dt="2022-06-16T19:45:31.877" v="10682" actId="1037"/>
          <ac:spMkLst>
            <pc:docMk/>
            <pc:sldMk cId="3740892977" sldId="839"/>
            <ac:spMk id="21" creationId="{0532ECFF-0BFB-4CE4-93CD-3707F678BE9F}"/>
          </ac:spMkLst>
        </pc:spChg>
        <pc:spChg chg="add mod">
          <ac:chgData name="Elena Long" userId="6c2fd083e3647dc1" providerId="LiveId" clId="{BBE5E4E7-29E6-4638-A970-DD29365915FE}" dt="2022-06-16T18:32:14.893" v="8910"/>
          <ac:spMkLst>
            <pc:docMk/>
            <pc:sldMk cId="3740892977" sldId="839"/>
            <ac:spMk id="22" creationId="{33E1E0E8-6856-4111-81C5-2A73BF841A3B}"/>
          </ac:spMkLst>
        </pc:spChg>
        <pc:spChg chg="add mod topLvl">
          <ac:chgData name="Elena Long" userId="6c2fd083e3647dc1" providerId="LiveId" clId="{BBE5E4E7-29E6-4638-A970-DD29365915FE}" dt="2022-06-16T19:04:47.919" v="9187" actId="164"/>
          <ac:spMkLst>
            <pc:docMk/>
            <pc:sldMk cId="3740892977" sldId="839"/>
            <ac:spMk id="24" creationId="{F1D46DF0-15DF-4ABD-8E99-77024B53BC80}"/>
          </ac:spMkLst>
        </pc:spChg>
        <pc:spChg chg="add mod">
          <ac:chgData name="Elena Long" userId="6c2fd083e3647dc1" providerId="LiveId" clId="{BBE5E4E7-29E6-4638-A970-DD29365915FE}" dt="2022-06-16T18:32:25.701" v="8914" actId="1036"/>
          <ac:spMkLst>
            <pc:docMk/>
            <pc:sldMk cId="3740892977" sldId="839"/>
            <ac:spMk id="26" creationId="{D5811274-6DB1-42D0-8658-3C090C2E8E68}"/>
          </ac:spMkLst>
        </pc:spChg>
        <pc:spChg chg="add mod">
          <ac:chgData name="Elena Long" userId="6c2fd083e3647dc1" providerId="LiveId" clId="{BBE5E4E7-29E6-4638-A970-DD29365915FE}" dt="2022-06-15T17:39:35.133" v="5761" actId="20577"/>
          <ac:spMkLst>
            <pc:docMk/>
            <pc:sldMk cId="3740892977" sldId="839"/>
            <ac:spMk id="29" creationId="{32C0C386-5D59-48DE-A706-04DDAFD48BBB}"/>
          </ac:spMkLst>
        </pc:spChg>
        <pc:spChg chg="add mod ord topLvl">
          <ac:chgData name="Elena Long" userId="6c2fd083e3647dc1" providerId="LiveId" clId="{BBE5E4E7-29E6-4638-A970-DD29365915FE}" dt="2022-06-16T19:04:12.293" v="9170" actId="165"/>
          <ac:spMkLst>
            <pc:docMk/>
            <pc:sldMk cId="3740892977" sldId="839"/>
            <ac:spMk id="30" creationId="{34A9890C-E738-460F-93AA-F1CE305B49BD}"/>
          </ac:spMkLst>
        </pc:spChg>
        <pc:grpChg chg="add mod ord">
          <ac:chgData name="Elena Long" userId="6c2fd083e3647dc1" providerId="LiveId" clId="{BBE5E4E7-29E6-4638-A970-DD29365915FE}" dt="2022-06-16T18:32:14.893" v="8910"/>
          <ac:grpSpMkLst>
            <pc:docMk/>
            <pc:sldMk cId="3740892977" sldId="839"/>
            <ac:grpSpMk id="12" creationId="{A7C8056E-7650-4E0A-B607-9752F54E508C}"/>
          </ac:grpSpMkLst>
        </pc:grpChg>
        <pc:grpChg chg="add mod">
          <ac:chgData name="Elena Long" userId="6c2fd083e3647dc1" providerId="LiveId" clId="{BBE5E4E7-29E6-4638-A970-DD29365915FE}" dt="2022-06-16T19:05:59.004" v="9263" actId="14100"/>
          <ac:grpSpMkLst>
            <pc:docMk/>
            <pc:sldMk cId="3740892977" sldId="839"/>
            <ac:grpSpMk id="15" creationId="{FEF82A4F-BF38-4013-B057-94B87FAEA05E}"/>
          </ac:grpSpMkLst>
        </pc:grpChg>
        <pc:grpChg chg="add mod">
          <ac:chgData name="Elena Long" userId="6c2fd083e3647dc1" providerId="LiveId" clId="{BBE5E4E7-29E6-4638-A970-DD29365915FE}" dt="2022-06-16T18:32:14.893" v="8910"/>
          <ac:grpSpMkLst>
            <pc:docMk/>
            <pc:sldMk cId="3740892977" sldId="839"/>
            <ac:grpSpMk id="17" creationId="{FF14A17A-D22A-4B18-A63C-11F6383A775D}"/>
          </ac:grpSpMkLst>
        </pc:grpChg>
        <pc:grpChg chg="add del mod topLvl">
          <ac:chgData name="Elena Long" userId="6c2fd083e3647dc1" providerId="LiveId" clId="{BBE5E4E7-29E6-4638-A970-DD29365915FE}" dt="2022-06-16T15:08:23.414" v="7284" actId="165"/>
          <ac:grpSpMkLst>
            <pc:docMk/>
            <pc:sldMk cId="3740892977" sldId="839"/>
            <ac:grpSpMk id="26" creationId="{5164705F-7E52-4262-BE25-B48379A0E744}"/>
          </ac:grpSpMkLst>
        </pc:grpChg>
        <pc:grpChg chg="add mod ord">
          <ac:chgData name="Elena Long" userId="6c2fd083e3647dc1" providerId="LiveId" clId="{BBE5E4E7-29E6-4638-A970-DD29365915FE}" dt="2022-06-16T19:06:05.483" v="9267" actId="1038"/>
          <ac:grpSpMkLst>
            <pc:docMk/>
            <pc:sldMk cId="3740892977" sldId="839"/>
            <ac:grpSpMk id="27" creationId="{C4C1E6BB-A54C-4A49-A421-DE1C3ADA2D3D}"/>
          </ac:grpSpMkLst>
        </pc:grpChg>
        <pc:grpChg chg="add del mod">
          <ac:chgData name="Elena Long" userId="6c2fd083e3647dc1" providerId="LiveId" clId="{BBE5E4E7-29E6-4638-A970-DD29365915FE}" dt="2022-06-16T15:08:22.492" v="7283" actId="165"/>
          <ac:grpSpMkLst>
            <pc:docMk/>
            <pc:sldMk cId="3740892977" sldId="839"/>
            <ac:grpSpMk id="28" creationId="{9E373DC5-BB2A-4F96-BE99-4F78AA3AB3F9}"/>
          </ac:grpSpMkLst>
        </pc:grpChg>
        <pc:grpChg chg="add del mod">
          <ac:chgData name="Elena Long" userId="6c2fd083e3647dc1" providerId="LiveId" clId="{BBE5E4E7-29E6-4638-A970-DD29365915FE}" dt="2022-06-16T19:04:12.293" v="9170" actId="165"/>
          <ac:grpSpMkLst>
            <pc:docMk/>
            <pc:sldMk cId="3740892977" sldId="839"/>
            <ac:grpSpMk id="31" creationId="{9F3B10DD-B158-412E-8C30-C166A17B606F}"/>
          </ac:grpSpMkLst>
        </pc:grpChg>
        <pc:picChg chg="add mod modCrop">
          <ac:chgData name="Elena Long" userId="6c2fd083e3647dc1" providerId="LiveId" clId="{BBE5E4E7-29E6-4638-A970-DD29365915FE}" dt="2022-06-16T18:32:14.893" v="8910"/>
          <ac:picMkLst>
            <pc:docMk/>
            <pc:sldMk cId="3740892977" sldId="839"/>
            <ac:picMk id="11" creationId="{9E59E81B-4BAC-4C4F-89B8-76518FAD2A37}"/>
          </ac:picMkLst>
        </pc:picChg>
        <pc:picChg chg="add mod ord">
          <ac:chgData name="Elena Long" userId="6c2fd083e3647dc1" providerId="LiveId" clId="{BBE5E4E7-29E6-4638-A970-DD29365915FE}" dt="2022-06-16T19:06:17.565" v="9273" actId="1035"/>
          <ac:picMkLst>
            <pc:docMk/>
            <pc:sldMk cId="3740892977" sldId="839"/>
            <ac:picMk id="13" creationId="{8C2DAC36-764E-4A0A-AB02-5AC92FA53B9E}"/>
          </ac:picMkLst>
        </pc:picChg>
        <pc:picChg chg="add del mod">
          <ac:chgData name="Elena Long" userId="6c2fd083e3647dc1" providerId="LiveId" clId="{BBE5E4E7-29E6-4638-A970-DD29365915FE}" dt="2022-06-16T15:09:13.801" v="7288" actId="478"/>
          <ac:picMkLst>
            <pc:docMk/>
            <pc:sldMk cId="3740892977" sldId="839"/>
            <ac:picMk id="13" creationId="{B195D798-2ADE-4B9B-A796-AD0DD6EA4B1B}"/>
          </ac:picMkLst>
        </pc:picChg>
        <pc:picChg chg="add mod modCrop">
          <ac:chgData name="Elena Long" userId="6c2fd083e3647dc1" providerId="LiveId" clId="{BBE5E4E7-29E6-4638-A970-DD29365915FE}" dt="2022-06-16T18:32:14.893" v="8910"/>
          <ac:picMkLst>
            <pc:docMk/>
            <pc:sldMk cId="3740892977" sldId="839"/>
            <ac:picMk id="14" creationId="{43184EAE-6DF2-4C11-BEAE-9BD8CB45FD49}"/>
          </ac:picMkLst>
        </pc:picChg>
        <pc:picChg chg="add del mod topLvl">
          <ac:chgData name="Elena Long" userId="6c2fd083e3647dc1" providerId="LiveId" clId="{BBE5E4E7-29E6-4638-A970-DD29365915FE}" dt="2022-06-16T15:09:52.737" v="7294" actId="478"/>
          <ac:picMkLst>
            <pc:docMk/>
            <pc:sldMk cId="3740892977" sldId="839"/>
            <ac:picMk id="15" creationId="{7BDA7A1F-7215-4F7B-ADDA-0929106BA576}"/>
          </ac:picMkLst>
        </pc:picChg>
        <pc:picChg chg="add mod ord">
          <ac:chgData name="Elena Long" userId="6c2fd083e3647dc1" providerId="LiveId" clId="{BBE5E4E7-29E6-4638-A970-DD29365915FE}" dt="2022-06-16T15:10:45.706" v="7304" actId="166"/>
          <ac:picMkLst>
            <pc:docMk/>
            <pc:sldMk cId="3740892977" sldId="839"/>
            <ac:picMk id="20" creationId="{7506D13B-5A10-44E2-A255-CEFD525E685B}"/>
          </ac:picMkLst>
        </pc:picChg>
        <pc:picChg chg="mod">
          <ac:chgData name="Elena Long" userId="6c2fd083e3647dc1" providerId="LiveId" clId="{BBE5E4E7-29E6-4638-A970-DD29365915FE}" dt="2022-06-15T17:37:41.620" v="5637" actId="1076"/>
          <ac:picMkLst>
            <pc:docMk/>
            <pc:sldMk cId="3740892977" sldId="839"/>
            <ac:picMk id="23" creationId="{B796D973-D992-4A3D-8287-5649775F3216}"/>
          </ac:picMkLst>
        </pc:picChg>
        <pc:picChg chg="del">
          <ac:chgData name="Elena Long" userId="6c2fd083e3647dc1" providerId="LiveId" clId="{BBE5E4E7-29E6-4638-A970-DD29365915FE}" dt="2022-06-15T17:26:59.030" v="5083" actId="478"/>
          <ac:picMkLst>
            <pc:docMk/>
            <pc:sldMk cId="3740892977" sldId="839"/>
            <ac:picMk id="25" creationId="{76B4044C-308B-481B-BE28-F665BF87772F}"/>
          </ac:picMkLst>
        </pc:picChg>
        <pc:picChg chg="add del mod ord">
          <ac:chgData name="Elena Long" userId="6c2fd083e3647dc1" providerId="LiveId" clId="{BBE5E4E7-29E6-4638-A970-DD29365915FE}" dt="2022-06-16T19:03:55.791" v="9071" actId="478"/>
          <ac:picMkLst>
            <pc:docMk/>
            <pc:sldMk cId="3740892977" sldId="839"/>
            <ac:picMk id="25" creationId="{7B373A55-E945-4181-95EB-63B09E5A0F93}"/>
          </ac:picMkLst>
        </pc:picChg>
      </pc:sldChg>
      <pc:sldChg chg="addSp delSp modSp mod modTransition modAnim">
        <pc:chgData name="Elena Long" userId="6c2fd083e3647dc1" providerId="LiveId" clId="{BBE5E4E7-29E6-4638-A970-DD29365915FE}" dt="2022-06-16T19:39:25.405" v="10678" actId="1076"/>
        <pc:sldMkLst>
          <pc:docMk/>
          <pc:sldMk cId="566646246" sldId="841"/>
        </pc:sldMkLst>
        <pc:spChg chg="del mod">
          <ac:chgData name="Elena Long" userId="6c2fd083e3647dc1" providerId="LiveId" clId="{BBE5E4E7-29E6-4638-A970-DD29365915FE}" dt="2022-06-16T19:38:20.582" v="10654" actId="478"/>
          <ac:spMkLst>
            <pc:docMk/>
            <pc:sldMk cId="566646246" sldId="841"/>
            <ac:spMk id="2" creationId="{00000000-0000-0000-0000-000000000000}"/>
          </ac:spMkLst>
        </pc:spChg>
        <pc:spChg chg="mod">
          <ac:chgData name="Elena Long" userId="6c2fd083e3647dc1" providerId="LiveId" clId="{BBE5E4E7-29E6-4638-A970-DD29365915FE}" dt="2022-06-16T19:37:12.465" v="10543" actId="165"/>
          <ac:spMkLst>
            <pc:docMk/>
            <pc:sldMk cId="566646246" sldId="841"/>
            <ac:spMk id="5" creationId="{A00B0BD8-BF30-4183-B8BD-209BA6D99E3B}"/>
          </ac:spMkLst>
        </pc:spChg>
        <pc:spChg chg="mod topLvl">
          <ac:chgData name="Elena Long" userId="6c2fd083e3647dc1" providerId="LiveId" clId="{BBE5E4E7-29E6-4638-A970-DD29365915FE}" dt="2022-06-16T19:37:29.024" v="10584" actId="164"/>
          <ac:spMkLst>
            <pc:docMk/>
            <pc:sldMk cId="566646246" sldId="841"/>
            <ac:spMk id="9" creationId="{B91CE9FD-7BA4-4F41-AC0B-3B03618F8FF0}"/>
          </ac:spMkLst>
        </pc:spChg>
        <pc:spChg chg="add mod">
          <ac:chgData name="Elena Long" userId="6c2fd083e3647dc1" providerId="LiveId" clId="{BBE5E4E7-29E6-4638-A970-DD29365915FE}" dt="2022-06-16T19:38:04.837" v="10651" actId="1076"/>
          <ac:spMkLst>
            <pc:docMk/>
            <pc:sldMk cId="566646246" sldId="841"/>
            <ac:spMk id="14" creationId="{A4E6CD8A-D9EB-4D23-8032-2F279F3819B0}"/>
          </ac:spMkLst>
        </pc:spChg>
        <pc:spChg chg="del">
          <ac:chgData name="Elena Long" userId="6c2fd083e3647dc1" providerId="LiveId" clId="{BBE5E4E7-29E6-4638-A970-DD29365915FE}" dt="2022-06-16T19:34:08.537" v="10469" actId="478"/>
          <ac:spMkLst>
            <pc:docMk/>
            <pc:sldMk cId="566646246" sldId="841"/>
            <ac:spMk id="17" creationId="{00000000-0000-0000-0000-000000000000}"/>
          </ac:spMkLst>
        </pc:spChg>
        <pc:spChg chg="add mod">
          <ac:chgData name="Elena Long" userId="6c2fd083e3647dc1" providerId="LiveId" clId="{BBE5E4E7-29E6-4638-A970-DD29365915FE}" dt="2022-06-16T19:38:27.806" v="10675" actId="20577"/>
          <ac:spMkLst>
            <pc:docMk/>
            <pc:sldMk cId="566646246" sldId="841"/>
            <ac:spMk id="18" creationId="{18BE3C97-0007-4340-854F-36A8BFE17DA4}"/>
          </ac:spMkLst>
        </pc:spChg>
        <pc:spChg chg="del">
          <ac:chgData name="Elena Long" userId="6c2fd083e3647dc1" providerId="LiveId" clId="{BBE5E4E7-29E6-4638-A970-DD29365915FE}" dt="2022-06-16T19:34:02.880" v="10468" actId="478"/>
          <ac:spMkLst>
            <pc:docMk/>
            <pc:sldMk cId="566646246" sldId="841"/>
            <ac:spMk id="22" creationId="{00000000-0000-0000-0000-000000000000}"/>
          </ac:spMkLst>
        </pc:spChg>
        <pc:spChg chg="del">
          <ac:chgData name="Elena Long" userId="6c2fd083e3647dc1" providerId="LiveId" clId="{BBE5E4E7-29E6-4638-A970-DD29365915FE}" dt="2022-06-16T19:34:18.040" v="10474" actId="478"/>
          <ac:spMkLst>
            <pc:docMk/>
            <pc:sldMk cId="566646246" sldId="841"/>
            <ac:spMk id="23" creationId="{00000000-0000-0000-0000-000000000000}"/>
          </ac:spMkLst>
        </pc:spChg>
        <pc:spChg chg="del">
          <ac:chgData name="Elena Long" userId="6c2fd083e3647dc1" providerId="LiveId" clId="{BBE5E4E7-29E6-4638-A970-DD29365915FE}" dt="2022-06-16T19:34:30.086" v="10479" actId="478"/>
          <ac:spMkLst>
            <pc:docMk/>
            <pc:sldMk cId="566646246" sldId="841"/>
            <ac:spMk id="24" creationId="{00000000-0000-0000-0000-000000000000}"/>
          </ac:spMkLst>
        </pc:spChg>
        <pc:spChg chg="del">
          <ac:chgData name="Elena Long" userId="6c2fd083e3647dc1" providerId="LiveId" clId="{BBE5E4E7-29E6-4638-A970-DD29365915FE}" dt="2022-06-16T19:34:27.990" v="10478" actId="478"/>
          <ac:spMkLst>
            <pc:docMk/>
            <pc:sldMk cId="566646246" sldId="841"/>
            <ac:spMk id="25" creationId="{00000000-0000-0000-0000-000000000000}"/>
          </ac:spMkLst>
        </pc:spChg>
        <pc:spChg chg="del">
          <ac:chgData name="Elena Long" userId="6c2fd083e3647dc1" providerId="LiveId" clId="{BBE5E4E7-29E6-4638-A970-DD29365915FE}" dt="2022-06-16T19:34:22.321" v="10476" actId="478"/>
          <ac:spMkLst>
            <pc:docMk/>
            <pc:sldMk cId="566646246" sldId="841"/>
            <ac:spMk id="26" creationId="{00000000-0000-0000-0000-000000000000}"/>
          </ac:spMkLst>
        </pc:spChg>
        <pc:spChg chg="del">
          <ac:chgData name="Elena Long" userId="6c2fd083e3647dc1" providerId="LiveId" clId="{BBE5E4E7-29E6-4638-A970-DD29365915FE}" dt="2022-06-16T19:34:00.279" v="10467" actId="478"/>
          <ac:spMkLst>
            <pc:docMk/>
            <pc:sldMk cId="566646246" sldId="841"/>
            <ac:spMk id="27" creationId="{00000000-0000-0000-0000-000000000000}"/>
          </ac:spMkLst>
        </pc:spChg>
        <pc:spChg chg="del">
          <ac:chgData name="Elena Long" userId="6c2fd083e3647dc1" providerId="LiveId" clId="{BBE5E4E7-29E6-4638-A970-DD29365915FE}" dt="2022-06-16T19:34:24.680" v="10477" actId="478"/>
          <ac:spMkLst>
            <pc:docMk/>
            <pc:sldMk cId="566646246" sldId="841"/>
            <ac:spMk id="28" creationId="{00000000-0000-0000-0000-000000000000}"/>
          </ac:spMkLst>
        </pc:spChg>
        <pc:spChg chg="del">
          <ac:chgData name="Elena Long" userId="6c2fd083e3647dc1" providerId="LiveId" clId="{BBE5E4E7-29E6-4638-A970-DD29365915FE}" dt="2022-06-16T19:34:58.971" v="10487" actId="478"/>
          <ac:spMkLst>
            <pc:docMk/>
            <pc:sldMk cId="566646246" sldId="841"/>
            <ac:spMk id="29" creationId="{00000000-0000-0000-0000-000000000000}"/>
          </ac:spMkLst>
        </pc:spChg>
        <pc:spChg chg="del">
          <ac:chgData name="Elena Long" userId="6c2fd083e3647dc1" providerId="LiveId" clId="{BBE5E4E7-29E6-4638-A970-DD29365915FE}" dt="2022-06-16T19:34:13.731" v="10472" actId="478"/>
          <ac:spMkLst>
            <pc:docMk/>
            <pc:sldMk cId="566646246" sldId="841"/>
            <ac:spMk id="30" creationId="{00000000-0000-0000-0000-000000000000}"/>
          </ac:spMkLst>
        </pc:spChg>
        <pc:spChg chg="del">
          <ac:chgData name="Elena Long" userId="6c2fd083e3647dc1" providerId="LiveId" clId="{BBE5E4E7-29E6-4638-A970-DD29365915FE}" dt="2022-06-16T19:33:52.369" v="10465" actId="478"/>
          <ac:spMkLst>
            <pc:docMk/>
            <pc:sldMk cId="566646246" sldId="841"/>
            <ac:spMk id="33" creationId="{00000000-0000-0000-0000-000000000000}"/>
          </ac:spMkLst>
        </pc:spChg>
        <pc:spChg chg="add del mod">
          <ac:chgData name="Elena Long" userId="6c2fd083e3647dc1" providerId="LiveId" clId="{BBE5E4E7-29E6-4638-A970-DD29365915FE}" dt="2022-06-14T14:04:42.831" v="115" actId="478"/>
          <ac:spMkLst>
            <pc:docMk/>
            <pc:sldMk cId="566646246" sldId="841"/>
            <ac:spMk id="54" creationId="{E6FD0DDD-2DD6-4862-82CF-C4FB76DE7DAD}"/>
          </ac:spMkLst>
        </pc:spChg>
        <pc:spChg chg="add mod">
          <ac:chgData name="Elena Long" userId="6c2fd083e3647dc1" providerId="LiveId" clId="{BBE5E4E7-29E6-4638-A970-DD29365915FE}" dt="2022-06-16T19:37:54.993" v="10650" actId="1076"/>
          <ac:spMkLst>
            <pc:docMk/>
            <pc:sldMk cId="566646246" sldId="841"/>
            <ac:spMk id="54" creationId="{F87E7D04-7F67-4807-8BE5-0826C671D4D3}"/>
          </ac:spMkLst>
        </pc:spChg>
        <pc:spChg chg="add mod topLvl">
          <ac:chgData name="Elena Long" userId="6c2fd083e3647dc1" providerId="LiveId" clId="{BBE5E4E7-29E6-4638-A970-DD29365915FE}" dt="2022-06-16T19:37:40.070" v="10647" actId="1036"/>
          <ac:spMkLst>
            <pc:docMk/>
            <pc:sldMk cId="566646246" sldId="841"/>
            <ac:spMk id="55" creationId="{A6B57A89-9F39-495F-8CF8-51EDB6C1474F}"/>
          </ac:spMkLst>
        </pc:spChg>
        <pc:spChg chg="add del mod">
          <ac:chgData name="Elena Long" userId="6c2fd083e3647dc1" providerId="LiveId" clId="{BBE5E4E7-29E6-4638-A970-DD29365915FE}" dt="2022-06-14T14:04:37.965" v="114"/>
          <ac:spMkLst>
            <pc:docMk/>
            <pc:sldMk cId="566646246" sldId="841"/>
            <ac:spMk id="55" creationId="{AF925A6F-DA4F-41FC-A3EA-DDB2177692F7}"/>
          </ac:spMkLst>
        </pc:spChg>
        <pc:spChg chg="add mod">
          <ac:chgData name="Elena Long" userId="6c2fd083e3647dc1" providerId="LiveId" clId="{BBE5E4E7-29E6-4638-A970-DD29365915FE}" dt="2022-06-16T19:38:10.534" v="10653" actId="1076"/>
          <ac:spMkLst>
            <pc:docMk/>
            <pc:sldMk cId="566646246" sldId="841"/>
            <ac:spMk id="56" creationId="{B53308FC-1ECC-495C-B07E-65A4A3449E35}"/>
          </ac:spMkLst>
        </pc:spChg>
        <pc:spChg chg="mod">
          <ac:chgData name="Elena Long" userId="6c2fd083e3647dc1" providerId="LiveId" clId="{BBE5E4E7-29E6-4638-A970-DD29365915FE}" dt="2022-06-16T19:37:49.784" v="10649" actId="1076"/>
          <ac:spMkLst>
            <pc:docMk/>
            <pc:sldMk cId="566646246" sldId="841"/>
            <ac:spMk id="70" creationId="{E22156C6-AAB4-4D99-8900-C464AF7D5F14}"/>
          </ac:spMkLst>
        </pc:spChg>
        <pc:spChg chg="mod">
          <ac:chgData name="Elena Long" userId="6c2fd083e3647dc1" providerId="LiveId" clId="{BBE5E4E7-29E6-4638-A970-DD29365915FE}" dt="2022-06-16T19:37:12.465" v="10543" actId="165"/>
          <ac:spMkLst>
            <pc:docMk/>
            <pc:sldMk cId="566646246" sldId="841"/>
            <ac:spMk id="71" creationId="{339CEE99-2045-4A21-A0BB-50220A0381D4}"/>
          </ac:spMkLst>
        </pc:spChg>
        <pc:grpChg chg="del">
          <ac:chgData name="Elena Long" userId="6c2fd083e3647dc1" providerId="LiveId" clId="{BBE5E4E7-29E6-4638-A970-DD29365915FE}" dt="2022-06-16T19:34:12.490" v="10471" actId="478"/>
          <ac:grpSpMkLst>
            <pc:docMk/>
            <pc:sldMk cId="566646246" sldId="841"/>
            <ac:grpSpMk id="7" creationId="{00000000-0000-0000-0000-000000000000}"/>
          </ac:grpSpMkLst>
        </pc:grpChg>
        <pc:grpChg chg="mod">
          <ac:chgData name="Elena Long" userId="6c2fd083e3647dc1" providerId="LiveId" clId="{BBE5E4E7-29E6-4638-A970-DD29365915FE}" dt="2022-06-16T19:37:12.465" v="10543" actId="165"/>
          <ac:grpSpMkLst>
            <pc:docMk/>
            <pc:sldMk cId="566646246" sldId="841"/>
            <ac:grpSpMk id="8" creationId="{0279DA3D-8214-4871-BCE4-86739174AA80}"/>
          </ac:grpSpMkLst>
        </pc:grpChg>
        <pc:grpChg chg="mod topLvl">
          <ac:chgData name="Elena Long" userId="6c2fd083e3647dc1" providerId="LiveId" clId="{BBE5E4E7-29E6-4638-A970-DD29365915FE}" dt="2022-06-16T19:37:12.465" v="10543" actId="165"/>
          <ac:grpSpMkLst>
            <pc:docMk/>
            <pc:sldMk cId="566646246" sldId="841"/>
            <ac:grpSpMk id="10" creationId="{3FCDCD04-9541-4466-B4B1-65890D76353D}"/>
          </ac:grpSpMkLst>
        </pc:grpChg>
        <pc:grpChg chg="del mod topLvl">
          <ac:chgData name="Elena Long" userId="6c2fd083e3647dc1" providerId="LiveId" clId="{BBE5E4E7-29E6-4638-A970-DD29365915FE}" dt="2022-06-16T19:37:23.120" v="10583" actId="165"/>
          <ac:grpSpMkLst>
            <pc:docMk/>
            <pc:sldMk cId="566646246" sldId="841"/>
            <ac:grpSpMk id="11" creationId="{9051404F-5160-43FC-89E4-2D4962266069}"/>
          </ac:grpSpMkLst>
        </pc:grpChg>
        <pc:grpChg chg="mod topLvl">
          <ac:chgData name="Elena Long" userId="6c2fd083e3647dc1" providerId="LiveId" clId="{BBE5E4E7-29E6-4638-A970-DD29365915FE}" dt="2022-06-16T19:37:35.205" v="10625" actId="1037"/>
          <ac:grpSpMkLst>
            <pc:docMk/>
            <pc:sldMk cId="566646246" sldId="841"/>
            <ac:grpSpMk id="12" creationId="{F08AE2DF-DCD7-496C-B6D1-1A3BC34EE824}"/>
          </ac:grpSpMkLst>
        </pc:grpChg>
        <pc:grpChg chg="del mod">
          <ac:chgData name="Elena Long" userId="6c2fd083e3647dc1" providerId="LiveId" clId="{BBE5E4E7-29E6-4638-A970-DD29365915FE}" dt="2022-06-16T19:37:12.465" v="10543" actId="165"/>
          <ac:grpSpMkLst>
            <pc:docMk/>
            <pc:sldMk cId="566646246" sldId="841"/>
            <ac:grpSpMk id="13" creationId="{825E5B7D-995B-4E20-81DB-4411949CC7A2}"/>
          </ac:grpSpMkLst>
        </pc:grpChg>
        <pc:grpChg chg="add mod">
          <ac:chgData name="Elena Long" userId="6c2fd083e3647dc1" providerId="LiveId" clId="{BBE5E4E7-29E6-4638-A970-DD29365915FE}" dt="2022-06-16T19:37:32.944" v="10612" actId="1038"/>
          <ac:grpSpMkLst>
            <pc:docMk/>
            <pc:sldMk cId="566646246" sldId="841"/>
            <ac:grpSpMk id="15" creationId="{965EB682-127B-44DB-B4C1-971AA7550F17}"/>
          </ac:grpSpMkLst>
        </pc:grpChg>
        <pc:grpChg chg="del">
          <ac:chgData name="Elena Long" userId="6c2fd083e3647dc1" providerId="LiveId" clId="{BBE5E4E7-29E6-4638-A970-DD29365915FE}" dt="2022-06-16T19:34:10.511" v="10470" actId="478"/>
          <ac:grpSpMkLst>
            <pc:docMk/>
            <pc:sldMk cId="566646246" sldId="841"/>
            <ac:grpSpMk id="35" creationId="{00000000-0000-0000-0000-000000000000}"/>
          </ac:grpSpMkLst>
        </pc:grpChg>
        <pc:grpChg chg="del">
          <ac:chgData name="Elena Long" userId="6c2fd083e3647dc1" providerId="LiveId" clId="{BBE5E4E7-29E6-4638-A970-DD29365915FE}" dt="2022-06-16T19:34:46.070" v="10483" actId="478"/>
          <ac:grpSpMkLst>
            <pc:docMk/>
            <pc:sldMk cId="566646246" sldId="841"/>
            <ac:grpSpMk id="38" creationId="{00000000-0000-0000-0000-000000000000}"/>
          </ac:grpSpMkLst>
        </pc:grpChg>
        <pc:grpChg chg="del">
          <ac:chgData name="Elena Long" userId="6c2fd083e3647dc1" providerId="LiveId" clId="{BBE5E4E7-29E6-4638-A970-DD29365915FE}" dt="2022-06-16T19:33:47.648" v="10464" actId="478"/>
          <ac:grpSpMkLst>
            <pc:docMk/>
            <pc:sldMk cId="566646246" sldId="841"/>
            <ac:grpSpMk id="45" creationId="{00000000-0000-0000-0000-000000000000}"/>
          </ac:grpSpMkLst>
        </pc:grpChg>
        <pc:grpChg chg="del">
          <ac:chgData name="Elena Long" userId="6c2fd083e3647dc1" providerId="LiveId" clId="{BBE5E4E7-29E6-4638-A970-DD29365915FE}" dt="2022-06-16T19:34:53.061" v="10485" actId="478"/>
          <ac:grpSpMkLst>
            <pc:docMk/>
            <pc:sldMk cId="566646246" sldId="841"/>
            <ac:grpSpMk id="61" creationId="{07C0D14F-4EF3-443D-8B03-A3B2A858796F}"/>
          </ac:grpSpMkLst>
        </pc:grpChg>
        <pc:grpChg chg="mod">
          <ac:chgData name="Elena Long" userId="6c2fd083e3647dc1" providerId="LiveId" clId="{BBE5E4E7-29E6-4638-A970-DD29365915FE}" dt="2022-06-16T19:37:12.465" v="10543" actId="165"/>
          <ac:grpSpMkLst>
            <pc:docMk/>
            <pc:sldMk cId="566646246" sldId="841"/>
            <ac:grpSpMk id="66" creationId="{A083BD87-862F-4C40-BC2E-D096FA77B319}"/>
          </ac:grpSpMkLst>
        </pc:grpChg>
        <pc:picChg chg="mod">
          <ac:chgData name="Elena Long" userId="6c2fd083e3647dc1" providerId="LiveId" clId="{BBE5E4E7-29E6-4638-A970-DD29365915FE}" dt="2022-06-16T19:37:12.465" v="10543" actId="165"/>
          <ac:picMkLst>
            <pc:docMk/>
            <pc:sldMk cId="566646246" sldId="841"/>
            <ac:picMk id="65" creationId="{7BB18061-989B-4C0A-BDEC-9C2DF6FE6C2A}"/>
          </ac:picMkLst>
        </pc:picChg>
        <pc:picChg chg="mod">
          <ac:chgData name="Elena Long" userId="6c2fd083e3647dc1" providerId="LiveId" clId="{BBE5E4E7-29E6-4638-A970-DD29365915FE}" dt="2022-06-16T19:39:03.650" v="10676" actId="14100"/>
          <ac:picMkLst>
            <pc:docMk/>
            <pc:sldMk cId="566646246" sldId="841"/>
            <ac:picMk id="67" creationId="{E8B06304-2955-4FC2-A8B3-042340D2C71C}"/>
          </ac:picMkLst>
        </pc:picChg>
        <pc:picChg chg="mod">
          <ac:chgData name="Elena Long" userId="6c2fd083e3647dc1" providerId="LiveId" clId="{BBE5E4E7-29E6-4638-A970-DD29365915FE}" dt="2022-06-16T19:39:25.405" v="10678" actId="1076"/>
          <ac:picMkLst>
            <pc:docMk/>
            <pc:sldMk cId="566646246" sldId="841"/>
            <ac:picMk id="68" creationId="{5BE94CF6-75ED-41FC-A6BD-C11B16B58680}"/>
          </ac:picMkLst>
        </pc:picChg>
        <pc:picChg chg="mod topLvl">
          <ac:chgData name="Elena Long" userId="6c2fd083e3647dc1" providerId="LiveId" clId="{BBE5E4E7-29E6-4638-A970-DD29365915FE}" dt="2022-06-16T19:37:29.024" v="10584" actId="164"/>
          <ac:picMkLst>
            <pc:docMk/>
            <pc:sldMk cId="566646246" sldId="841"/>
            <ac:picMk id="69" creationId="{47C387DC-F003-4AFF-97CF-D3D895F0F538}"/>
          </ac:picMkLst>
        </pc:picChg>
        <pc:cxnChg chg="del">
          <ac:chgData name="Elena Long" userId="6c2fd083e3647dc1" providerId="LiveId" clId="{BBE5E4E7-29E6-4638-A970-DD29365915FE}" dt="2022-06-16T19:34:15.770" v="10473" actId="478"/>
          <ac:cxnSpMkLst>
            <pc:docMk/>
            <pc:sldMk cId="566646246" sldId="841"/>
            <ac:cxnSpMk id="21" creationId="{00000000-0000-0000-0000-000000000000}"/>
          </ac:cxnSpMkLst>
        </pc:cxnChg>
        <pc:cxnChg chg="del">
          <ac:chgData name="Elena Long" userId="6c2fd083e3647dc1" providerId="LiveId" clId="{BBE5E4E7-29E6-4638-A970-DD29365915FE}" dt="2022-06-16T19:34:20.310" v="10475" actId="478"/>
          <ac:cxnSpMkLst>
            <pc:docMk/>
            <pc:sldMk cId="566646246" sldId="841"/>
            <ac:cxnSpMk id="31" creationId="{00000000-0000-0000-0000-000000000000}"/>
          </ac:cxnSpMkLst>
        </pc:cxnChg>
        <pc:cxnChg chg="del">
          <ac:chgData name="Elena Long" userId="6c2fd083e3647dc1" providerId="LiveId" clId="{BBE5E4E7-29E6-4638-A970-DD29365915FE}" dt="2022-06-16T19:33:54.729" v="10466" actId="478"/>
          <ac:cxnSpMkLst>
            <pc:docMk/>
            <pc:sldMk cId="566646246" sldId="841"/>
            <ac:cxnSpMk id="32" creationId="{00000000-0000-0000-0000-000000000000}"/>
          </ac:cxnSpMkLst>
        </pc:cxnChg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2731083518" sldId="844"/>
        </pc:sldMkLst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3207584203" sldId="847"/>
        </pc:sldMkLst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2093187792" sldId="848"/>
        </pc:sldMkLst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17746785" sldId="849"/>
        </pc:sldMkLst>
      </pc:sldChg>
      <pc:sldChg chg="add del ord modTransition">
        <pc:chgData name="Elena Long" userId="6c2fd083e3647dc1" providerId="LiveId" clId="{BBE5E4E7-29E6-4638-A970-DD29365915FE}" dt="2022-06-15T17:54:43.220" v="6005"/>
        <pc:sldMkLst>
          <pc:docMk/>
          <pc:sldMk cId="3817669682" sldId="854"/>
        </pc:sldMkLst>
      </pc:sldChg>
      <pc:sldChg chg="add del ord modTransition">
        <pc:chgData name="Elena Long" userId="6c2fd083e3647dc1" providerId="LiveId" clId="{BBE5E4E7-29E6-4638-A970-DD29365915FE}" dt="2022-06-15T17:54:43.220" v="6005"/>
        <pc:sldMkLst>
          <pc:docMk/>
          <pc:sldMk cId="3900949465" sldId="855"/>
        </pc:sldMkLst>
      </pc:sldChg>
      <pc:sldChg chg="delSp mod ord modTransition modAnim">
        <pc:chgData name="Elena Long" userId="6c2fd083e3647dc1" providerId="LiveId" clId="{BBE5E4E7-29E6-4638-A970-DD29365915FE}" dt="2022-06-16T15:45:54.248" v="7529"/>
        <pc:sldMkLst>
          <pc:docMk/>
          <pc:sldMk cId="1181776127" sldId="856"/>
        </pc:sldMkLst>
        <pc:spChg chg="del">
          <ac:chgData name="Elena Long" userId="6c2fd083e3647dc1" providerId="LiveId" clId="{BBE5E4E7-29E6-4638-A970-DD29365915FE}" dt="2022-06-15T16:44:19.034" v="4566" actId="478"/>
          <ac:spMkLst>
            <pc:docMk/>
            <pc:sldMk cId="1181776127" sldId="856"/>
            <ac:spMk id="29" creationId="{21B44A9C-27C8-478D-BDA7-A5C21451CA90}"/>
          </ac:spMkLst>
        </pc:spChg>
        <pc:picChg chg="del">
          <ac:chgData name="Elena Long" userId="6c2fd083e3647dc1" providerId="LiveId" clId="{BBE5E4E7-29E6-4638-A970-DD29365915FE}" dt="2022-06-15T17:54:29.406" v="6004" actId="478"/>
          <ac:picMkLst>
            <pc:docMk/>
            <pc:sldMk cId="1181776127" sldId="856"/>
            <ac:picMk id="10" creationId="{A2419950-6DA3-44EB-A1A9-B7DD4AF79563}"/>
          </ac:picMkLst>
        </pc:picChg>
      </pc:sldChg>
      <pc:sldChg chg="add del ord modTransition">
        <pc:chgData name="Elena Long" userId="6c2fd083e3647dc1" providerId="LiveId" clId="{BBE5E4E7-29E6-4638-A970-DD29365915FE}" dt="2022-06-15T17:54:43.220" v="6005"/>
        <pc:sldMkLst>
          <pc:docMk/>
          <pc:sldMk cId="2196271264" sldId="858"/>
        </pc:sldMkLst>
      </pc:sldChg>
      <pc:sldChg chg="add del ord modTransition">
        <pc:chgData name="Elena Long" userId="6c2fd083e3647dc1" providerId="LiveId" clId="{BBE5E4E7-29E6-4638-A970-DD29365915FE}" dt="2022-06-15T17:54:43.220" v="6005"/>
        <pc:sldMkLst>
          <pc:docMk/>
          <pc:sldMk cId="2839715445" sldId="859"/>
        </pc:sldMkLst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3198121279" sldId="860"/>
        </pc:sldMkLst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677760797" sldId="861"/>
        </pc:sldMkLst>
      </pc:sldChg>
      <pc:sldChg chg="addSp modSp del mod modTransition">
        <pc:chgData name="Elena Long" userId="6c2fd083e3647dc1" providerId="LiveId" clId="{BBE5E4E7-29E6-4638-A970-DD29365915FE}" dt="2022-06-16T18:02:07.077" v="8106" actId="47"/>
        <pc:sldMkLst>
          <pc:docMk/>
          <pc:sldMk cId="2774880508" sldId="862"/>
        </pc:sldMkLst>
        <pc:spChg chg="mod">
          <ac:chgData name="Elena Long" userId="6c2fd083e3647dc1" providerId="LiveId" clId="{BBE5E4E7-29E6-4638-A970-DD29365915FE}" dt="2022-06-16T17:59:45.695" v="8028" actId="164"/>
          <ac:spMkLst>
            <pc:docMk/>
            <pc:sldMk cId="2774880508" sldId="862"/>
            <ac:spMk id="9" creationId="{EEAA0FB1-77D3-4EF6-BD51-38AA49F164C1}"/>
          </ac:spMkLst>
        </pc:spChg>
        <pc:spChg chg="mod">
          <ac:chgData name="Elena Long" userId="6c2fd083e3647dc1" providerId="LiveId" clId="{BBE5E4E7-29E6-4638-A970-DD29365915FE}" dt="2022-06-16T17:59:51.311" v="8041" actId="164"/>
          <ac:spMkLst>
            <pc:docMk/>
            <pc:sldMk cId="2774880508" sldId="862"/>
            <ac:spMk id="10" creationId="{834A3B18-37C7-4977-9AD1-B827E39B1D68}"/>
          </ac:spMkLst>
        </pc:spChg>
        <pc:spChg chg="mod">
          <ac:chgData name="Elena Long" userId="6c2fd083e3647dc1" providerId="LiveId" clId="{BBE5E4E7-29E6-4638-A970-DD29365915FE}" dt="2022-06-16T17:59:41.101" v="8027" actId="164"/>
          <ac:spMkLst>
            <pc:docMk/>
            <pc:sldMk cId="2774880508" sldId="862"/>
            <ac:spMk id="13" creationId="{2C5E60F9-7AD2-404D-AC8E-87225267506B}"/>
          </ac:spMkLst>
        </pc:spChg>
        <pc:grpChg chg="add mod">
          <ac:chgData name="Elena Long" userId="6c2fd083e3647dc1" providerId="LiveId" clId="{BBE5E4E7-29E6-4638-A970-DD29365915FE}" dt="2022-06-16T17:59:41.101" v="8027" actId="164"/>
          <ac:grpSpMkLst>
            <pc:docMk/>
            <pc:sldMk cId="2774880508" sldId="862"/>
            <ac:grpSpMk id="7" creationId="{CD0B3CCC-2345-49E1-B73B-463AB8EDD109}"/>
          </ac:grpSpMkLst>
        </pc:grpChg>
        <pc:grpChg chg="add mod">
          <ac:chgData name="Elena Long" userId="6c2fd083e3647dc1" providerId="LiveId" clId="{BBE5E4E7-29E6-4638-A970-DD29365915FE}" dt="2022-06-16T17:59:51.311" v="8041" actId="164"/>
          <ac:grpSpMkLst>
            <pc:docMk/>
            <pc:sldMk cId="2774880508" sldId="862"/>
            <ac:grpSpMk id="11" creationId="{821EC4F4-A5C8-4040-9209-0DDF76ACE31B}"/>
          </ac:grpSpMkLst>
        </pc:grpChg>
        <pc:grpChg chg="add mod">
          <ac:chgData name="Elena Long" userId="6c2fd083e3647dc1" providerId="LiveId" clId="{BBE5E4E7-29E6-4638-A970-DD29365915FE}" dt="2022-06-16T17:59:51.311" v="8041" actId="164"/>
          <ac:grpSpMkLst>
            <pc:docMk/>
            <pc:sldMk cId="2774880508" sldId="862"/>
            <ac:grpSpMk id="15" creationId="{82CA4FD7-A243-43EE-A13B-FCFD666FBD05}"/>
          </ac:grpSpMkLst>
        </pc:grpChg>
        <pc:picChg chg="mod">
          <ac:chgData name="Elena Long" userId="6c2fd083e3647dc1" providerId="LiveId" clId="{BBE5E4E7-29E6-4638-A970-DD29365915FE}" dt="2022-06-16T17:59:45.695" v="8028" actId="164"/>
          <ac:picMkLst>
            <pc:docMk/>
            <pc:sldMk cId="2774880508" sldId="862"/>
            <ac:picMk id="8" creationId="{E3500B48-F730-442B-85A4-C917CB206CBE}"/>
          </ac:picMkLst>
        </pc:picChg>
        <pc:picChg chg="mod">
          <ac:chgData name="Elena Long" userId="6c2fd083e3647dc1" providerId="LiveId" clId="{BBE5E4E7-29E6-4638-A970-DD29365915FE}" dt="2022-06-16T17:59:41.101" v="8027" actId="164"/>
          <ac:picMkLst>
            <pc:docMk/>
            <pc:sldMk cId="2774880508" sldId="862"/>
            <ac:picMk id="12" creationId="{C47E80B2-F105-4174-BC3F-A6CCE2F5CA88}"/>
          </ac:picMkLst>
        </pc:picChg>
        <pc:picChg chg="mod">
          <ac:chgData name="Elena Long" userId="6c2fd083e3647dc1" providerId="LiveId" clId="{BBE5E4E7-29E6-4638-A970-DD29365915FE}" dt="2022-06-16T18:01:54.906" v="8103" actId="1076"/>
          <ac:picMkLst>
            <pc:docMk/>
            <pc:sldMk cId="2774880508" sldId="862"/>
            <ac:picMk id="16" creationId="{DD606DF6-1BF2-4594-970B-582CBF38DBF1}"/>
          </ac:picMkLst>
        </pc:picChg>
      </pc:sldChg>
      <pc:sldChg chg="ord modTransition">
        <pc:chgData name="Elena Long" userId="6c2fd083e3647dc1" providerId="LiveId" clId="{BBE5E4E7-29E6-4638-A970-DD29365915FE}" dt="2022-06-15T17:54:43.220" v="6005"/>
        <pc:sldMkLst>
          <pc:docMk/>
          <pc:sldMk cId="2441586261" sldId="863"/>
        </pc:sldMkLst>
      </pc:sldChg>
      <pc:sldChg chg="modSp mod ord modTransition">
        <pc:chgData name="Elena Long" userId="6c2fd083e3647dc1" providerId="LiveId" clId="{BBE5E4E7-29E6-4638-A970-DD29365915FE}" dt="2022-06-15T17:54:43.220" v="6005"/>
        <pc:sldMkLst>
          <pc:docMk/>
          <pc:sldMk cId="3722637510" sldId="864"/>
        </pc:sldMkLst>
        <pc:spChg chg="mod">
          <ac:chgData name="Elena Long" userId="6c2fd083e3647dc1" providerId="LiveId" clId="{BBE5E4E7-29E6-4638-A970-DD29365915FE}" dt="2022-06-15T17:54:04.069" v="6003" actId="58"/>
          <ac:spMkLst>
            <pc:docMk/>
            <pc:sldMk cId="3722637510" sldId="864"/>
            <ac:spMk id="3" creationId="{7EF88920-A8A2-4A16-8214-E4CDC0915AD4}"/>
          </ac:spMkLst>
        </pc:spChg>
      </pc:sldChg>
      <pc:sldChg chg="addSp delSp modSp mod modTransition">
        <pc:chgData name="Elena Long" userId="6c2fd083e3647dc1" providerId="LiveId" clId="{BBE5E4E7-29E6-4638-A970-DD29365915FE}" dt="2022-06-16T18:06:30.560" v="8333" actId="20577"/>
        <pc:sldMkLst>
          <pc:docMk/>
          <pc:sldMk cId="2744227143" sldId="867"/>
        </pc:sldMkLst>
        <pc:spChg chg="mod">
          <ac:chgData name="Elena Long" userId="6c2fd083e3647dc1" providerId="LiveId" clId="{BBE5E4E7-29E6-4638-A970-DD29365915FE}" dt="2022-06-16T18:03:30.961" v="8206" actId="20577"/>
          <ac:spMkLst>
            <pc:docMk/>
            <pc:sldMk cId="2744227143" sldId="867"/>
            <ac:spMk id="2" creationId="{0EC9B7F1-928A-44AB-8D02-0823943D1AA9}"/>
          </ac:spMkLst>
        </pc:spChg>
        <pc:spChg chg="mod">
          <ac:chgData name="Elena Long" userId="6c2fd083e3647dc1" providerId="LiveId" clId="{BBE5E4E7-29E6-4638-A970-DD29365915FE}" dt="2022-06-16T18:06:30.560" v="8333" actId="20577"/>
          <ac:spMkLst>
            <pc:docMk/>
            <pc:sldMk cId="2744227143" sldId="867"/>
            <ac:spMk id="3" creationId="{9D195113-DAEB-40DB-A0DD-71A7EDE2F4B7}"/>
          </ac:spMkLst>
        </pc:spChg>
        <pc:spChg chg="mod">
          <ac:chgData name="Elena Long" userId="6c2fd083e3647dc1" providerId="LiveId" clId="{BBE5E4E7-29E6-4638-A970-DD29365915FE}" dt="2022-06-16T18:04:24.603" v="8220"/>
          <ac:spMkLst>
            <pc:docMk/>
            <pc:sldMk cId="2744227143" sldId="867"/>
            <ac:spMk id="9" creationId="{12F926F0-4B41-4B03-BFED-57ACAC858D4E}"/>
          </ac:spMkLst>
        </pc:spChg>
        <pc:spChg chg="mod">
          <ac:chgData name="Elena Long" userId="6c2fd083e3647dc1" providerId="LiveId" clId="{BBE5E4E7-29E6-4638-A970-DD29365915FE}" dt="2022-06-16T18:04:24.603" v="8220"/>
          <ac:spMkLst>
            <pc:docMk/>
            <pc:sldMk cId="2744227143" sldId="867"/>
            <ac:spMk id="10" creationId="{AC1AAF95-23EC-4A31-B279-EAA746D0D066}"/>
          </ac:spMkLst>
        </pc:spChg>
        <pc:spChg chg="mod">
          <ac:chgData name="Elena Long" userId="6c2fd083e3647dc1" providerId="LiveId" clId="{BBE5E4E7-29E6-4638-A970-DD29365915FE}" dt="2022-06-16T18:04:24.603" v="8220"/>
          <ac:spMkLst>
            <pc:docMk/>
            <pc:sldMk cId="2744227143" sldId="867"/>
            <ac:spMk id="11" creationId="{FAD45949-056F-4DD4-B7D7-1A6101AC7F49}"/>
          </ac:spMkLst>
        </pc:spChg>
        <pc:spChg chg="add del mod">
          <ac:chgData name="Elena Long" userId="6c2fd083e3647dc1" providerId="LiveId" clId="{BBE5E4E7-29E6-4638-A970-DD29365915FE}" dt="2022-06-16T17:59:36.681" v="8026"/>
          <ac:spMkLst>
            <pc:docMk/>
            <pc:sldMk cId="2744227143" sldId="867"/>
            <ac:spMk id="16" creationId="{0CE38659-FC32-409E-A9E2-066F7A2CB340}"/>
          </ac:spMkLst>
        </pc:spChg>
        <pc:spChg chg="add del mod">
          <ac:chgData name="Elena Long" userId="6c2fd083e3647dc1" providerId="LiveId" clId="{BBE5E4E7-29E6-4638-A970-DD29365915FE}" dt="2022-06-16T17:59:36.681" v="8026"/>
          <ac:spMkLst>
            <pc:docMk/>
            <pc:sldMk cId="2744227143" sldId="867"/>
            <ac:spMk id="17" creationId="{27857E1D-F6DD-45B8-8CC8-7BA447C7836C}"/>
          </ac:spMkLst>
        </pc:spChg>
        <pc:spChg chg="add del mod">
          <ac:chgData name="Elena Long" userId="6c2fd083e3647dc1" providerId="LiveId" clId="{BBE5E4E7-29E6-4638-A970-DD29365915FE}" dt="2022-06-16T17:59:36.681" v="8026"/>
          <ac:spMkLst>
            <pc:docMk/>
            <pc:sldMk cId="2744227143" sldId="867"/>
            <ac:spMk id="18" creationId="{0FE20B4B-440B-4136-882D-96D83D302865}"/>
          </ac:spMkLst>
        </pc:spChg>
        <pc:spChg chg="add del mod">
          <ac:chgData name="Elena Long" userId="6c2fd083e3647dc1" providerId="LiveId" clId="{BBE5E4E7-29E6-4638-A970-DD29365915FE}" dt="2022-06-16T17:59:36.681" v="8026"/>
          <ac:spMkLst>
            <pc:docMk/>
            <pc:sldMk cId="2744227143" sldId="867"/>
            <ac:spMk id="19" creationId="{18996308-60C3-4C5A-AE19-91A22404BC41}"/>
          </ac:spMkLst>
        </pc:spChg>
        <pc:spChg chg="mod">
          <ac:chgData name="Elena Long" userId="6c2fd083e3647dc1" providerId="LiveId" clId="{BBE5E4E7-29E6-4638-A970-DD29365915FE}" dt="2022-06-16T18:00:47.726" v="8077" actId="404"/>
          <ac:spMkLst>
            <pc:docMk/>
            <pc:sldMk cId="2744227143" sldId="867"/>
            <ac:spMk id="23" creationId="{3AAE4953-1CBC-44A7-BE4C-02D5AF473083}"/>
          </ac:spMkLst>
        </pc:spChg>
        <pc:spChg chg="del mod topLvl">
          <ac:chgData name="Elena Long" userId="6c2fd083e3647dc1" providerId="LiveId" clId="{BBE5E4E7-29E6-4638-A970-DD29365915FE}" dt="2022-06-16T18:00:59.881" v="8079" actId="478"/>
          <ac:spMkLst>
            <pc:docMk/>
            <pc:sldMk cId="2744227143" sldId="867"/>
            <ac:spMk id="26" creationId="{AD09A610-7675-4C1D-9D5A-85A64F54AE82}"/>
          </ac:spMkLst>
        </pc:spChg>
        <pc:spChg chg="mod">
          <ac:chgData name="Elena Long" userId="6c2fd083e3647dc1" providerId="LiveId" clId="{BBE5E4E7-29E6-4638-A970-DD29365915FE}" dt="2022-06-16T18:00:38.412" v="8075" actId="1035"/>
          <ac:spMkLst>
            <pc:docMk/>
            <pc:sldMk cId="2744227143" sldId="867"/>
            <ac:spMk id="28" creationId="{D6744589-3DEE-449B-A682-F46CC5C1EAE7}"/>
          </ac:spMkLst>
        </pc:spChg>
        <pc:spChg chg="add mod">
          <ac:chgData name="Elena Long" userId="6c2fd083e3647dc1" providerId="LiveId" clId="{BBE5E4E7-29E6-4638-A970-DD29365915FE}" dt="2022-06-16T18:01:38.591" v="8099" actId="1035"/>
          <ac:spMkLst>
            <pc:docMk/>
            <pc:sldMk cId="2744227143" sldId="867"/>
            <ac:spMk id="29" creationId="{B0C78206-0F1A-4798-B1F7-98380F819127}"/>
          </ac:spMkLst>
        </pc:spChg>
        <pc:spChg chg="add mod">
          <ac:chgData name="Elena Long" userId="6c2fd083e3647dc1" providerId="LiveId" clId="{BBE5E4E7-29E6-4638-A970-DD29365915FE}" dt="2022-06-16T18:01:45.575" v="8101" actId="1076"/>
          <ac:spMkLst>
            <pc:docMk/>
            <pc:sldMk cId="2744227143" sldId="867"/>
            <ac:spMk id="30" creationId="{2212F6EE-659C-4C40-88C0-1DBAB34AF85A}"/>
          </ac:spMkLst>
        </pc:spChg>
        <pc:spChg chg="add mod">
          <ac:chgData name="Elena Long" userId="6c2fd083e3647dc1" providerId="LiveId" clId="{BBE5E4E7-29E6-4638-A970-DD29365915FE}" dt="2022-06-16T18:04:24.603" v="8220"/>
          <ac:spMkLst>
            <pc:docMk/>
            <pc:sldMk cId="2744227143" sldId="867"/>
            <ac:spMk id="32" creationId="{32474F9E-6696-4C87-93B4-5E284E167249}"/>
          </ac:spMkLst>
        </pc:spChg>
        <pc:spChg chg="add mod">
          <ac:chgData name="Elena Long" userId="6c2fd083e3647dc1" providerId="LiveId" clId="{BBE5E4E7-29E6-4638-A970-DD29365915FE}" dt="2022-06-16T18:05:08.369" v="8316" actId="1037"/>
          <ac:spMkLst>
            <pc:docMk/>
            <pc:sldMk cId="2744227143" sldId="867"/>
            <ac:spMk id="33" creationId="{DA216969-2F3F-4CBB-8DEE-2DB73E76B1CC}"/>
          </ac:spMkLst>
        </pc:spChg>
        <pc:grpChg chg="mod">
          <ac:chgData name="Elena Long" userId="6c2fd083e3647dc1" providerId="LiveId" clId="{BBE5E4E7-29E6-4638-A970-DD29365915FE}" dt="2022-06-16T18:05:37.715" v="8321" actId="1035"/>
          <ac:grpSpMkLst>
            <pc:docMk/>
            <pc:sldMk cId="2744227143" sldId="867"/>
            <ac:grpSpMk id="7" creationId="{5CB71EAE-4FA5-42F2-8B89-C5515271344D}"/>
          </ac:grpSpMkLst>
        </pc:grpChg>
        <pc:grpChg chg="mod">
          <ac:chgData name="Elena Long" userId="6c2fd083e3647dc1" providerId="LiveId" clId="{BBE5E4E7-29E6-4638-A970-DD29365915FE}" dt="2022-06-16T18:04:24.603" v="8220"/>
          <ac:grpSpMkLst>
            <pc:docMk/>
            <pc:sldMk cId="2744227143" sldId="867"/>
            <ac:grpSpMk id="8" creationId="{E7DF43E1-EB57-43DE-9619-6E601BE78F4F}"/>
          </ac:grpSpMkLst>
        </pc:grpChg>
        <pc:grpChg chg="add mod">
          <ac:chgData name="Elena Long" userId="6c2fd083e3647dc1" providerId="LiveId" clId="{BBE5E4E7-29E6-4638-A970-DD29365915FE}" dt="2022-06-16T18:00:07.477" v="8059" actId="1035"/>
          <ac:grpSpMkLst>
            <pc:docMk/>
            <pc:sldMk cId="2744227143" sldId="867"/>
            <ac:grpSpMk id="21" creationId="{B8BCB18D-1EDD-486A-A722-D0A6DCB9C6BF}"/>
          </ac:grpSpMkLst>
        </pc:grpChg>
        <pc:grpChg chg="add del mod">
          <ac:chgData name="Elena Long" userId="6c2fd083e3647dc1" providerId="LiveId" clId="{BBE5E4E7-29E6-4638-A970-DD29365915FE}" dt="2022-06-16T18:00:59.881" v="8079" actId="478"/>
          <ac:grpSpMkLst>
            <pc:docMk/>
            <pc:sldMk cId="2744227143" sldId="867"/>
            <ac:grpSpMk id="24" creationId="{EB7AC293-52E9-4E17-8F65-77D1F5C477B9}"/>
          </ac:grpSpMkLst>
        </pc:grpChg>
        <pc:grpChg chg="mod topLvl">
          <ac:chgData name="Elena Long" userId="6c2fd083e3647dc1" providerId="LiveId" clId="{BBE5E4E7-29E6-4638-A970-DD29365915FE}" dt="2022-06-16T18:00:59.881" v="8079" actId="478"/>
          <ac:grpSpMkLst>
            <pc:docMk/>
            <pc:sldMk cId="2744227143" sldId="867"/>
            <ac:grpSpMk id="25" creationId="{7FEC0E28-7972-4D5D-84CC-800FE2F0175F}"/>
          </ac:grpSpMkLst>
        </pc:grpChg>
        <pc:picChg chg="mod modCrop">
          <ac:chgData name="Elena Long" userId="6c2fd083e3647dc1" providerId="LiveId" clId="{BBE5E4E7-29E6-4638-A970-DD29365915FE}" dt="2022-06-16T18:05:47.620" v="8322" actId="732"/>
          <ac:picMkLst>
            <pc:docMk/>
            <pc:sldMk cId="2744227143" sldId="867"/>
            <ac:picMk id="12" creationId="{9BB7CB01-BF75-41B2-91C7-57EA078F909B}"/>
          </ac:picMkLst>
        </pc:picChg>
        <pc:picChg chg="mod modCrop">
          <ac:chgData name="Elena Long" userId="6c2fd083e3647dc1" providerId="LiveId" clId="{BBE5E4E7-29E6-4638-A970-DD29365915FE}" dt="2022-06-16T18:04:24.603" v="8220"/>
          <ac:picMkLst>
            <pc:docMk/>
            <pc:sldMk cId="2744227143" sldId="867"/>
            <ac:picMk id="13" creationId="{883B51B9-0524-4616-989E-2BAEE5627E78}"/>
          </ac:picMkLst>
        </pc:picChg>
        <pc:picChg chg="mod modCrop">
          <ac:chgData name="Elena Long" userId="6c2fd083e3647dc1" providerId="LiveId" clId="{BBE5E4E7-29E6-4638-A970-DD29365915FE}" dt="2022-06-16T18:04:32.567" v="8223" actId="1076"/>
          <ac:picMkLst>
            <pc:docMk/>
            <pc:sldMk cId="2744227143" sldId="867"/>
            <ac:picMk id="14" creationId="{8FDA0887-EB07-494B-BC66-DABC71DDE05D}"/>
          </ac:picMkLst>
        </pc:picChg>
        <pc:picChg chg="add del mod">
          <ac:chgData name="Elena Long" userId="6c2fd083e3647dc1" providerId="LiveId" clId="{BBE5E4E7-29E6-4638-A970-DD29365915FE}" dt="2022-06-16T17:59:36.681" v="8026"/>
          <ac:picMkLst>
            <pc:docMk/>
            <pc:sldMk cId="2744227143" sldId="867"/>
            <ac:picMk id="15" creationId="{FC1D3CF4-AF73-4F22-AA95-B31B47F08484}"/>
          </ac:picMkLst>
        </pc:picChg>
        <pc:picChg chg="add del mod">
          <ac:chgData name="Elena Long" userId="6c2fd083e3647dc1" providerId="LiveId" clId="{BBE5E4E7-29E6-4638-A970-DD29365915FE}" dt="2022-06-16T17:59:36.681" v="8026"/>
          <ac:picMkLst>
            <pc:docMk/>
            <pc:sldMk cId="2744227143" sldId="867"/>
            <ac:picMk id="20" creationId="{E4EDDFEF-F2C2-4353-9B22-CDBD8C7F5F71}"/>
          </ac:picMkLst>
        </pc:picChg>
        <pc:picChg chg="mod">
          <ac:chgData name="Elena Long" userId="6c2fd083e3647dc1" providerId="LiveId" clId="{BBE5E4E7-29E6-4638-A970-DD29365915FE}" dt="2022-06-16T17:59:57.309" v="8042"/>
          <ac:picMkLst>
            <pc:docMk/>
            <pc:sldMk cId="2744227143" sldId="867"/>
            <ac:picMk id="22" creationId="{6C5E3B01-032C-4A4E-91D3-799E68285F5F}"/>
          </ac:picMkLst>
        </pc:picChg>
        <pc:picChg chg="mod">
          <ac:chgData name="Elena Long" userId="6c2fd083e3647dc1" providerId="LiveId" clId="{BBE5E4E7-29E6-4638-A970-DD29365915FE}" dt="2022-06-16T18:00:13.786" v="8060"/>
          <ac:picMkLst>
            <pc:docMk/>
            <pc:sldMk cId="2744227143" sldId="867"/>
            <ac:picMk id="27" creationId="{C6EEFB20-D4BF-4B6E-AEE8-0124CFA98A82}"/>
          </ac:picMkLst>
        </pc:picChg>
        <pc:picChg chg="add del mod">
          <ac:chgData name="Elena Long" userId="6c2fd083e3647dc1" providerId="LiveId" clId="{BBE5E4E7-29E6-4638-A970-DD29365915FE}" dt="2022-06-16T18:02:04.241" v="8105" actId="478"/>
          <ac:picMkLst>
            <pc:docMk/>
            <pc:sldMk cId="2744227143" sldId="867"/>
            <ac:picMk id="31" creationId="{DFFBE7AB-6A32-4D5A-8185-359443D0801D}"/>
          </ac:picMkLst>
        </pc:picChg>
      </pc:sldChg>
      <pc:sldChg chg="modSp new del mod">
        <pc:chgData name="Elena Long" userId="6c2fd083e3647dc1" providerId="LiveId" clId="{BBE5E4E7-29E6-4638-A970-DD29365915FE}" dt="2022-06-14T14:09:07.879" v="235" actId="47"/>
        <pc:sldMkLst>
          <pc:docMk/>
          <pc:sldMk cId="726660610" sldId="868"/>
        </pc:sldMkLst>
        <pc:spChg chg="mod">
          <ac:chgData name="Elena Long" userId="6c2fd083e3647dc1" providerId="LiveId" clId="{BBE5E4E7-29E6-4638-A970-DD29365915FE}" dt="2022-06-14T14:07:45.366" v="211" actId="20577"/>
          <ac:spMkLst>
            <pc:docMk/>
            <pc:sldMk cId="726660610" sldId="868"/>
            <ac:spMk id="2" creationId="{8F8ED0D9-D9A2-4B3E-B140-719C5584DF71}"/>
          </ac:spMkLst>
        </pc:spChg>
      </pc:sldChg>
      <pc:sldChg chg="new modTransition">
        <pc:chgData name="Elena Long" userId="6c2fd083e3647dc1" providerId="LiveId" clId="{BBE5E4E7-29E6-4638-A970-DD29365915FE}" dt="2022-06-15T17:54:43.220" v="6005"/>
        <pc:sldMkLst>
          <pc:docMk/>
          <pc:sldMk cId="2407448650" sldId="869"/>
        </pc:sldMkLst>
      </pc:sldChg>
      <pc:sldChg chg="new del">
        <pc:chgData name="Elena Long" userId="6c2fd083e3647dc1" providerId="LiveId" clId="{BBE5E4E7-29E6-4638-A970-DD29365915FE}" dt="2022-06-14T14:08:54.292" v="233" actId="47"/>
        <pc:sldMkLst>
          <pc:docMk/>
          <pc:sldMk cId="4079035269" sldId="869"/>
        </pc:sldMkLst>
      </pc:sldChg>
      <pc:sldChg chg="addSp delSp modSp new mod modTransition delAnim modAnim">
        <pc:chgData name="Elena Long" userId="6c2fd083e3647dc1" providerId="LiveId" clId="{BBE5E4E7-29E6-4638-A970-DD29365915FE}" dt="2022-06-16T15:27:14.946" v="7491" actId="6549"/>
        <pc:sldMkLst>
          <pc:docMk/>
          <pc:sldMk cId="605280061" sldId="870"/>
        </pc:sldMkLst>
        <pc:spChg chg="mod">
          <ac:chgData name="Elena Long" userId="6c2fd083e3647dc1" providerId="LiveId" clId="{BBE5E4E7-29E6-4638-A970-DD29365915FE}" dt="2022-06-16T15:27:14.946" v="7491" actId="6549"/>
          <ac:spMkLst>
            <pc:docMk/>
            <pc:sldMk cId="605280061" sldId="870"/>
            <ac:spMk id="2" creationId="{54441B63-888D-407A-94F1-50C3AC5A03DA}"/>
          </ac:spMkLst>
        </pc:spChg>
        <pc:spChg chg="mod">
          <ac:chgData name="Elena Long" userId="6c2fd083e3647dc1" providerId="LiveId" clId="{BBE5E4E7-29E6-4638-A970-DD29365915FE}" dt="2022-06-14T15:37:55.279" v="1217" actId="207"/>
          <ac:spMkLst>
            <pc:docMk/>
            <pc:sldMk cId="605280061" sldId="870"/>
            <ac:spMk id="3" creationId="{881024AF-7D73-4C67-AAE0-FE5B0F3D3151}"/>
          </ac:spMkLst>
        </pc:spChg>
        <pc:spChg chg="add mod">
          <ac:chgData name="Elena Long" userId="6c2fd083e3647dc1" providerId="LiveId" clId="{BBE5E4E7-29E6-4638-A970-DD29365915FE}" dt="2022-06-15T15:38:00.345" v="3646" actId="21"/>
          <ac:spMkLst>
            <pc:docMk/>
            <pc:sldMk cId="605280061" sldId="870"/>
            <ac:spMk id="9" creationId="{394D7221-4612-4024-9611-FF71AD001A7A}"/>
          </ac:spMkLst>
        </pc:spChg>
        <pc:spChg chg="add mod">
          <ac:chgData name="Elena Long" userId="6c2fd083e3647dc1" providerId="LiveId" clId="{BBE5E4E7-29E6-4638-A970-DD29365915FE}" dt="2022-06-14T17:01:50.140" v="1430" actId="164"/>
          <ac:spMkLst>
            <pc:docMk/>
            <pc:sldMk cId="605280061" sldId="870"/>
            <ac:spMk id="18" creationId="{9D524B9F-DAD8-489A-B2B7-C075F59A9B14}"/>
          </ac:spMkLst>
        </pc:spChg>
        <pc:spChg chg="add mod">
          <ac:chgData name="Elena Long" userId="6c2fd083e3647dc1" providerId="LiveId" clId="{BBE5E4E7-29E6-4638-A970-DD29365915FE}" dt="2022-06-14T17:01:50.140" v="1430" actId="164"/>
          <ac:spMkLst>
            <pc:docMk/>
            <pc:sldMk cId="605280061" sldId="870"/>
            <ac:spMk id="19" creationId="{B2D65B43-D6BD-4461-8098-EE8010EE94ED}"/>
          </ac:spMkLst>
        </pc:spChg>
        <pc:spChg chg="add mod">
          <ac:chgData name="Elena Long" userId="6c2fd083e3647dc1" providerId="LiveId" clId="{BBE5E4E7-29E6-4638-A970-DD29365915FE}" dt="2022-06-16T14:31:48.862" v="6628" actId="20577"/>
          <ac:spMkLst>
            <pc:docMk/>
            <pc:sldMk cId="605280061" sldId="870"/>
            <ac:spMk id="21" creationId="{FB290690-8B08-47B9-B53E-D3C60CD8E7D7}"/>
          </ac:spMkLst>
        </pc:spChg>
        <pc:spChg chg="add del mod">
          <ac:chgData name="Elena Long" userId="6c2fd083e3647dc1" providerId="LiveId" clId="{BBE5E4E7-29E6-4638-A970-DD29365915FE}" dt="2022-06-15T15:38:59.446" v="3661" actId="478"/>
          <ac:spMkLst>
            <pc:docMk/>
            <pc:sldMk cId="605280061" sldId="870"/>
            <ac:spMk id="22" creationId="{7F6A08E2-64B8-43EF-9B19-CEA1798692FD}"/>
          </ac:spMkLst>
        </pc:spChg>
        <pc:spChg chg="add del mod">
          <ac:chgData name="Elena Long" userId="6c2fd083e3647dc1" providerId="LiveId" clId="{BBE5E4E7-29E6-4638-A970-DD29365915FE}" dt="2022-06-14T17:20:00.564" v="1569" actId="21"/>
          <ac:spMkLst>
            <pc:docMk/>
            <pc:sldMk cId="605280061" sldId="870"/>
            <ac:spMk id="22" creationId="{9ECB04D8-14E4-40DA-A127-CE3FF8FAEA1E}"/>
          </ac:spMkLst>
        </pc:spChg>
        <pc:spChg chg="add del">
          <ac:chgData name="Elena Long" userId="6c2fd083e3647dc1" providerId="LiveId" clId="{BBE5E4E7-29E6-4638-A970-DD29365915FE}" dt="2022-06-14T17:10:39.521" v="1542" actId="478"/>
          <ac:spMkLst>
            <pc:docMk/>
            <pc:sldMk cId="605280061" sldId="870"/>
            <ac:spMk id="25" creationId="{72F91FF2-D695-4396-BA4B-5ED5667268DE}"/>
          </ac:spMkLst>
        </pc:spChg>
        <pc:grpChg chg="add mod">
          <ac:chgData name="Elena Long" userId="6c2fd083e3647dc1" providerId="LiveId" clId="{BBE5E4E7-29E6-4638-A970-DD29365915FE}" dt="2022-06-15T15:37:16.453" v="3576" actId="1036"/>
          <ac:grpSpMkLst>
            <pc:docMk/>
            <pc:sldMk cId="605280061" sldId="870"/>
            <ac:grpSpMk id="17" creationId="{527E3B76-CB92-424F-8D72-CD8F2C806408}"/>
          </ac:grpSpMkLst>
        </pc:grpChg>
        <pc:grpChg chg="add mod">
          <ac:chgData name="Elena Long" userId="6c2fd083e3647dc1" providerId="LiveId" clId="{BBE5E4E7-29E6-4638-A970-DD29365915FE}" dt="2022-06-14T17:01:50.140" v="1430" actId="164"/>
          <ac:grpSpMkLst>
            <pc:docMk/>
            <pc:sldMk cId="605280061" sldId="870"/>
            <ac:grpSpMk id="20" creationId="{EDCB789A-3EE3-4A09-8554-3204EA59F642}"/>
          </ac:grpSpMkLst>
        </pc:grpChg>
        <pc:picChg chg="add del mod modCrop">
          <ac:chgData name="Elena Long" userId="6c2fd083e3647dc1" providerId="LiveId" clId="{BBE5E4E7-29E6-4638-A970-DD29365915FE}" dt="2022-06-14T16:11:03.854" v="1229" actId="478"/>
          <ac:picMkLst>
            <pc:docMk/>
            <pc:sldMk cId="605280061" sldId="870"/>
            <ac:picMk id="8" creationId="{74135D1F-EDDD-4F28-9AD1-E51C2CA058AD}"/>
          </ac:picMkLst>
        </pc:picChg>
        <pc:picChg chg="add del mod">
          <ac:chgData name="Elena Long" userId="6c2fd083e3647dc1" providerId="LiveId" clId="{BBE5E4E7-29E6-4638-A970-DD29365915FE}" dt="2022-06-14T16:11:21.120" v="1239" actId="1076"/>
          <ac:picMkLst>
            <pc:docMk/>
            <pc:sldMk cId="605280061" sldId="870"/>
            <ac:picMk id="10" creationId="{7BBB09E1-7E9D-4FD1-8942-41531CF885A7}"/>
          </ac:picMkLst>
        </pc:picChg>
        <pc:picChg chg="add del mod">
          <ac:chgData name="Elena Long" userId="6c2fd083e3647dc1" providerId="LiveId" clId="{BBE5E4E7-29E6-4638-A970-DD29365915FE}" dt="2022-06-14T16:11:01.359" v="1226"/>
          <ac:picMkLst>
            <pc:docMk/>
            <pc:sldMk cId="605280061" sldId="870"/>
            <ac:picMk id="12" creationId="{EE6223ED-441E-4072-8C84-B4D835948A96}"/>
          </ac:picMkLst>
        </pc:picChg>
        <pc:picChg chg="add del mod modCrop">
          <ac:chgData name="Elena Long" userId="6c2fd083e3647dc1" providerId="LiveId" clId="{BBE5E4E7-29E6-4638-A970-DD29365915FE}" dt="2022-06-14T17:09:24.122" v="1527" actId="21"/>
          <ac:picMkLst>
            <pc:docMk/>
            <pc:sldMk cId="605280061" sldId="870"/>
            <ac:picMk id="14" creationId="{4CAF7CC5-F75A-4C24-934C-D54B3C96ABBE}"/>
          </ac:picMkLst>
        </pc:picChg>
        <pc:picChg chg="add mod modCrop">
          <ac:chgData name="Elena Long" userId="6c2fd083e3647dc1" providerId="LiveId" clId="{BBE5E4E7-29E6-4638-A970-DD29365915FE}" dt="2022-06-14T16:13:33.080" v="1378" actId="164"/>
          <ac:picMkLst>
            <pc:docMk/>
            <pc:sldMk cId="605280061" sldId="870"/>
            <ac:picMk id="16" creationId="{489B7DCE-5DEB-41AF-AA29-5DFA5A190E1E}"/>
          </ac:picMkLst>
        </pc:picChg>
        <pc:picChg chg="add del mod modCrop">
          <ac:chgData name="Elena Long" userId="6c2fd083e3647dc1" providerId="LiveId" clId="{BBE5E4E7-29E6-4638-A970-DD29365915FE}" dt="2022-06-14T17:09:55.138" v="1537" actId="478"/>
          <ac:picMkLst>
            <pc:docMk/>
            <pc:sldMk cId="605280061" sldId="870"/>
            <ac:picMk id="21" creationId="{8AFF1CD4-BB47-4AF7-9ACC-333C4A34BEBE}"/>
          </ac:picMkLst>
        </pc:picChg>
        <pc:picChg chg="add mod modCrop">
          <ac:chgData name="Elena Long" userId="6c2fd083e3647dc1" providerId="LiveId" clId="{BBE5E4E7-29E6-4638-A970-DD29365915FE}" dt="2022-06-14T18:24:04.393" v="1908" actId="1038"/>
          <ac:picMkLst>
            <pc:docMk/>
            <pc:sldMk cId="605280061" sldId="870"/>
            <ac:picMk id="23" creationId="{BBD47CFC-45FE-47EF-AD86-E2C463B0E693}"/>
          </ac:picMkLst>
        </pc:picChg>
        <pc:picChg chg="add mod">
          <ac:chgData name="Elena Long" userId="6c2fd083e3647dc1" providerId="LiveId" clId="{BBE5E4E7-29E6-4638-A970-DD29365915FE}" dt="2022-06-15T15:48:22.276" v="3785" actId="1076"/>
          <ac:picMkLst>
            <pc:docMk/>
            <pc:sldMk cId="605280061" sldId="870"/>
            <ac:picMk id="24" creationId="{99AB3310-6648-4030-97E1-F32B7CAFCAFF}"/>
          </ac:picMkLst>
        </pc:picChg>
        <pc:cxnChg chg="add mod">
          <ac:chgData name="Elena Long" userId="6c2fd083e3647dc1" providerId="LiveId" clId="{BBE5E4E7-29E6-4638-A970-DD29365915FE}" dt="2022-06-14T18:24:04.393" v="1908" actId="1038"/>
          <ac:cxnSpMkLst>
            <pc:docMk/>
            <pc:sldMk cId="605280061" sldId="870"/>
            <ac:cxnSpMk id="27" creationId="{F72912C8-157C-41D1-BF34-E4C348B59A4D}"/>
          </ac:cxnSpMkLst>
        </pc:cxnChg>
      </pc:sldChg>
      <pc:sldChg chg="new del">
        <pc:chgData name="Elena Long" userId="6c2fd083e3647dc1" providerId="LiveId" clId="{BBE5E4E7-29E6-4638-A970-DD29365915FE}" dt="2022-06-14T14:09:51.514" v="238" actId="680"/>
        <pc:sldMkLst>
          <pc:docMk/>
          <pc:sldMk cId="1688221382" sldId="870"/>
        </pc:sldMkLst>
      </pc:sldChg>
      <pc:sldChg chg="addSp delSp modSp new mod modTransition modAnim">
        <pc:chgData name="Elena Long" userId="6c2fd083e3647dc1" providerId="LiveId" clId="{BBE5E4E7-29E6-4638-A970-DD29365915FE}" dt="2022-06-15T17:54:43.220" v="6005"/>
        <pc:sldMkLst>
          <pc:docMk/>
          <pc:sldMk cId="1602676207" sldId="871"/>
        </pc:sldMkLst>
        <pc:spChg chg="mod">
          <ac:chgData name="Elena Long" userId="6c2fd083e3647dc1" providerId="LiveId" clId="{BBE5E4E7-29E6-4638-A970-DD29365915FE}" dt="2022-06-14T17:26:56.265" v="1861" actId="20577"/>
          <ac:spMkLst>
            <pc:docMk/>
            <pc:sldMk cId="1602676207" sldId="871"/>
            <ac:spMk id="2" creationId="{EEA06DF1-2740-4C47-84BC-82F1677A7D13}"/>
          </ac:spMkLst>
        </pc:spChg>
        <pc:spChg chg="del">
          <ac:chgData name="Elena Long" userId="6c2fd083e3647dc1" providerId="LiveId" clId="{BBE5E4E7-29E6-4638-A970-DD29365915FE}" dt="2022-06-14T17:27:02.985" v="1863" actId="478"/>
          <ac:spMkLst>
            <pc:docMk/>
            <pc:sldMk cId="1602676207" sldId="871"/>
            <ac:spMk id="3" creationId="{37A2A861-C271-4058-BDC9-96F541932708}"/>
          </ac:spMkLst>
        </pc:spChg>
        <pc:spChg chg="mod">
          <ac:chgData name="Elena Long" userId="6c2fd083e3647dc1" providerId="LiveId" clId="{BBE5E4E7-29E6-4638-A970-DD29365915FE}" dt="2022-06-14T17:27:01.197" v="1862"/>
          <ac:spMkLst>
            <pc:docMk/>
            <pc:sldMk cId="1602676207" sldId="871"/>
            <ac:spMk id="14" creationId="{2661B22C-4903-462B-BCEF-2142E7DE75D2}"/>
          </ac:spMkLst>
        </pc:spChg>
        <pc:spChg chg="mod">
          <ac:chgData name="Elena Long" userId="6c2fd083e3647dc1" providerId="LiveId" clId="{BBE5E4E7-29E6-4638-A970-DD29365915FE}" dt="2022-06-14T17:27:01.197" v="1862"/>
          <ac:spMkLst>
            <pc:docMk/>
            <pc:sldMk cId="1602676207" sldId="871"/>
            <ac:spMk id="15" creationId="{B5D96BCB-AF8F-4CDD-883B-ECC3EA7231D0}"/>
          </ac:spMkLst>
        </pc:spChg>
        <pc:spChg chg="mod">
          <ac:chgData name="Elena Long" userId="6c2fd083e3647dc1" providerId="LiveId" clId="{BBE5E4E7-29E6-4638-A970-DD29365915FE}" dt="2022-06-14T17:27:01.197" v="1862"/>
          <ac:spMkLst>
            <pc:docMk/>
            <pc:sldMk cId="1602676207" sldId="871"/>
            <ac:spMk id="18" creationId="{0B49ABF9-994F-4664-AC8E-FBBB065E92FA}"/>
          </ac:spMkLst>
        </pc:spChg>
        <pc:spChg chg="mod">
          <ac:chgData name="Elena Long" userId="6c2fd083e3647dc1" providerId="LiveId" clId="{BBE5E4E7-29E6-4638-A970-DD29365915FE}" dt="2022-06-14T17:27:01.197" v="1862"/>
          <ac:spMkLst>
            <pc:docMk/>
            <pc:sldMk cId="1602676207" sldId="871"/>
            <ac:spMk id="19" creationId="{826C5A79-4657-4B5C-8DA1-5F6016E412EB}"/>
          </ac:spMkLst>
        </pc:spChg>
        <pc:spChg chg="mod">
          <ac:chgData name="Elena Long" userId="6c2fd083e3647dc1" providerId="LiveId" clId="{BBE5E4E7-29E6-4638-A970-DD29365915FE}" dt="2022-06-14T17:27:01.197" v="1862"/>
          <ac:spMkLst>
            <pc:docMk/>
            <pc:sldMk cId="1602676207" sldId="871"/>
            <ac:spMk id="20" creationId="{E60B4075-39B5-4EF0-9CF6-33182B0E3C3F}"/>
          </ac:spMkLst>
        </pc:spChg>
        <pc:spChg chg="mod">
          <ac:chgData name="Elena Long" userId="6c2fd083e3647dc1" providerId="LiveId" clId="{BBE5E4E7-29E6-4638-A970-DD29365915FE}" dt="2022-06-14T17:27:01.197" v="1862"/>
          <ac:spMkLst>
            <pc:docMk/>
            <pc:sldMk cId="1602676207" sldId="871"/>
            <ac:spMk id="21" creationId="{0F2EBB6E-EA79-496D-92C0-6BFF4278614D}"/>
          </ac:spMkLst>
        </pc:spChg>
        <pc:spChg chg="mod">
          <ac:chgData name="Elena Long" userId="6c2fd083e3647dc1" providerId="LiveId" clId="{BBE5E4E7-29E6-4638-A970-DD29365915FE}" dt="2022-06-14T17:27:01.197" v="1862"/>
          <ac:spMkLst>
            <pc:docMk/>
            <pc:sldMk cId="1602676207" sldId="871"/>
            <ac:spMk id="22" creationId="{019DBB19-78D2-49F3-B7AC-FFC329639F7D}"/>
          </ac:spMkLst>
        </pc:spChg>
        <pc:spChg chg="mod">
          <ac:chgData name="Elena Long" userId="6c2fd083e3647dc1" providerId="LiveId" clId="{BBE5E4E7-29E6-4638-A970-DD29365915FE}" dt="2022-06-14T17:27:01.197" v="1862"/>
          <ac:spMkLst>
            <pc:docMk/>
            <pc:sldMk cId="1602676207" sldId="871"/>
            <ac:spMk id="23" creationId="{DBDF77C4-C520-495F-A650-8012D72B167B}"/>
          </ac:spMkLst>
        </pc:spChg>
        <pc:spChg chg="mod">
          <ac:chgData name="Elena Long" userId="6c2fd083e3647dc1" providerId="LiveId" clId="{BBE5E4E7-29E6-4638-A970-DD29365915FE}" dt="2022-06-14T17:27:09.276" v="1865"/>
          <ac:spMkLst>
            <pc:docMk/>
            <pc:sldMk cId="1602676207" sldId="871"/>
            <ac:spMk id="25" creationId="{1E0FA077-DB39-48DF-A3DF-CB118C90EE43}"/>
          </ac:spMkLst>
        </pc:spChg>
        <pc:spChg chg="mod">
          <ac:chgData name="Elena Long" userId="6c2fd083e3647dc1" providerId="LiveId" clId="{BBE5E4E7-29E6-4638-A970-DD29365915FE}" dt="2022-06-14T17:27:09.276" v="1865"/>
          <ac:spMkLst>
            <pc:docMk/>
            <pc:sldMk cId="1602676207" sldId="871"/>
            <ac:spMk id="27" creationId="{CDEF0DA3-C0B2-42D8-85A5-408349F9A3DC}"/>
          </ac:spMkLst>
        </pc:spChg>
        <pc:spChg chg="mod">
          <ac:chgData name="Elena Long" userId="6c2fd083e3647dc1" providerId="LiveId" clId="{BBE5E4E7-29E6-4638-A970-DD29365915FE}" dt="2022-06-14T17:27:09.276" v="1865"/>
          <ac:spMkLst>
            <pc:docMk/>
            <pc:sldMk cId="1602676207" sldId="871"/>
            <ac:spMk id="32" creationId="{ACE5A192-73CA-4394-B66B-E870BA770A3A}"/>
          </ac:spMkLst>
        </pc:spChg>
        <pc:spChg chg="mod">
          <ac:chgData name="Elena Long" userId="6c2fd083e3647dc1" providerId="LiveId" clId="{BBE5E4E7-29E6-4638-A970-DD29365915FE}" dt="2022-06-14T17:27:09.276" v="1865"/>
          <ac:spMkLst>
            <pc:docMk/>
            <pc:sldMk cId="1602676207" sldId="871"/>
            <ac:spMk id="33" creationId="{9B203ABE-3DEC-4625-9A28-DFAEDDAB03F1}"/>
          </ac:spMkLst>
        </pc:spChg>
        <pc:spChg chg="mod">
          <ac:chgData name="Elena Long" userId="6c2fd083e3647dc1" providerId="LiveId" clId="{BBE5E4E7-29E6-4638-A970-DD29365915FE}" dt="2022-06-14T17:27:09.276" v="1865"/>
          <ac:spMkLst>
            <pc:docMk/>
            <pc:sldMk cId="1602676207" sldId="871"/>
            <ac:spMk id="35" creationId="{0D0E6EA1-3A51-4486-A344-C06C287EB547}"/>
          </ac:spMkLst>
        </pc:spChg>
        <pc:spChg chg="mod">
          <ac:chgData name="Elena Long" userId="6c2fd083e3647dc1" providerId="LiveId" clId="{BBE5E4E7-29E6-4638-A970-DD29365915FE}" dt="2022-06-14T17:27:09.276" v="1865"/>
          <ac:spMkLst>
            <pc:docMk/>
            <pc:sldMk cId="1602676207" sldId="871"/>
            <ac:spMk id="36" creationId="{E231FB62-5AAC-465A-88CB-E2DC402465DC}"/>
          </ac:spMkLst>
        </pc:spChg>
        <pc:spChg chg="mod">
          <ac:chgData name="Elena Long" userId="6c2fd083e3647dc1" providerId="LiveId" clId="{BBE5E4E7-29E6-4638-A970-DD29365915FE}" dt="2022-06-14T17:27:09.276" v="1865"/>
          <ac:spMkLst>
            <pc:docMk/>
            <pc:sldMk cId="1602676207" sldId="871"/>
            <ac:spMk id="38" creationId="{63721119-EFAE-4EB5-9DA4-62386294D686}"/>
          </ac:spMkLst>
        </pc:spChg>
        <pc:spChg chg="mod">
          <ac:chgData name="Elena Long" userId="6c2fd083e3647dc1" providerId="LiveId" clId="{BBE5E4E7-29E6-4638-A970-DD29365915FE}" dt="2022-06-14T17:27:09.276" v="1865"/>
          <ac:spMkLst>
            <pc:docMk/>
            <pc:sldMk cId="1602676207" sldId="871"/>
            <ac:spMk id="39" creationId="{EE8C2D0E-CD3B-4744-A0CD-6D34B2690E65}"/>
          </ac:spMkLst>
        </pc:spChg>
        <pc:spChg chg="mod topLvl">
          <ac:chgData name="Elena Long" userId="6c2fd083e3647dc1" providerId="LiveId" clId="{BBE5E4E7-29E6-4638-A970-DD29365915FE}" dt="2022-06-14T17:27:29.021" v="1870" actId="164"/>
          <ac:spMkLst>
            <pc:docMk/>
            <pc:sldMk cId="1602676207" sldId="871"/>
            <ac:spMk id="45" creationId="{A6DD7764-F5F1-4412-B2E4-348785024C7A}"/>
          </ac:spMkLst>
        </pc:spChg>
        <pc:spChg chg="mod topLvl">
          <ac:chgData name="Elena Long" userId="6c2fd083e3647dc1" providerId="LiveId" clId="{BBE5E4E7-29E6-4638-A970-DD29365915FE}" dt="2022-06-14T17:27:33.840" v="1872" actId="164"/>
          <ac:spMkLst>
            <pc:docMk/>
            <pc:sldMk cId="1602676207" sldId="871"/>
            <ac:spMk id="46" creationId="{1983E4D6-9148-4274-910C-7AAE11F4EC51}"/>
          </ac:spMkLst>
        </pc:spChg>
        <pc:spChg chg="mod">
          <ac:chgData name="Elena Long" userId="6c2fd083e3647dc1" providerId="LiveId" clId="{BBE5E4E7-29E6-4638-A970-DD29365915FE}" dt="2022-06-14T17:27:25.987" v="1869" actId="165"/>
          <ac:spMkLst>
            <pc:docMk/>
            <pc:sldMk cId="1602676207" sldId="871"/>
            <ac:spMk id="49" creationId="{B1BEE718-87F6-47B5-B054-954D59FA0BA9}"/>
          </ac:spMkLst>
        </pc:spChg>
        <pc:grpChg chg="add mod">
          <ac:chgData name="Elena Long" userId="6c2fd083e3647dc1" providerId="LiveId" clId="{BBE5E4E7-29E6-4638-A970-DD29365915FE}" dt="2022-06-14T17:27:05.620" v="1864" actId="1076"/>
          <ac:grpSpMkLst>
            <pc:docMk/>
            <pc:sldMk cId="1602676207" sldId="871"/>
            <ac:grpSpMk id="7" creationId="{E0AAA2F2-08B0-4AA4-90DD-CE7DCAD66F86}"/>
          </ac:grpSpMkLst>
        </pc:grpChg>
        <pc:grpChg chg="mod">
          <ac:chgData name="Elena Long" userId="6c2fd083e3647dc1" providerId="LiveId" clId="{BBE5E4E7-29E6-4638-A970-DD29365915FE}" dt="2022-06-14T17:27:01.197" v="1862"/>
          <ac:grpSpMkLst>
            <pc:docMk/>
            <pc:sldMk cId="1602676207" sldId="871"/>
            <ac:grpSpMk id="8" creationId="{B5023756-C2DA-4FE8-AD8C-A758CB7328DD}"/>
          </ac:grpSpMkLst>
        </pc:grpChg>
        <pc:grpChg chg="mod">
          <ac:chgData name="Elena Long" userId="6c2fd083e3647dc1" providerId="LiveId" clId="{BBE5E4E7-29E6-4638-A970-DD29365915FE}" dt="2022-06-14T17:27:01.197" v="1862"/>
          <ac:grpSpMkLst>
            <pc:docMk/>
            <pc:sldMk cId="1602676207" sldId="871"/>
            <ac:grpSpMk id="9" creationId="{58105DD5-E633-42D4-966E-F879040E2ED2}"/>
          </ac:grpSpMkLst>
        </pc:grpChg>
        <pc:grpChg chg="mod">
          <ac:chgData name="Elena Long" userId="6c2fd083e3647dc1" providerId="LiveId" clId="{BBE5E4E7-29E6-4638-A970-DD29365915FE}" dt="2022-06-14T17:27:01.197" v="1862"/>
          <ac:grpSpMkLst>
            <pc:docMk/>
            <pc:sldMk cId="1602676207" sldId="871"/>
            <ac:grpSpMk id="13" creationId="{E4A7CCAC-69E0-4494-B99D-A4B0A0E840C4}"/>
          </ac:grpSpMkLst>
        </pc:grpChg>
        <pc:grpChg chg="add mod">
          <ac:chgData name="Elena Long" userId="6c2fd083e3647dc1" providerId="LiveId" clId="{BBE5E4E7-29E6-4638-A970-DD29365915FE}" dt="2022-06-14T17:27:12.374" v="1866" actId="1076"/>
          <ac:grpSpMkLst>
            <pc:docMk/>
            <pc:sldMk cId="1602676207" sldId="871"/>
            <ac:grpSpMk id="24" creationId="{3B849E86-673C-430F-88EB-C810860A4BC1}"/>
          </ac:grpSpMkLst>
        </pc:grpChg>
        <pc:grpChg chg="mod">
          <ac:chgData name="Elena Long" userId="6c2fd083e3647dc1" providerId="LiveId" clId="{BBE5E4E7-29E6-4638-A970-DD29365915FE}" dt="2022-06-14T17:27:09.276" v="1865"/>
          <ac:grpSpMkLst>
            <pc:docMk/>
            <pc:sldMk cId="1602676207" sldId="871"/>
            <ac:grpSpMk id="26" creationId="{0385B77D-685A-4DAC-8C31-9C695061E2C4}"/>
          </ac:grpSpMkLst>
        </pc:grpChg>
        <pc:grpChg chg="mod">
          <ac:chgData name="Elena Long" userId="6c2fd083e3647dc1" providerId="LiveId" clId="{BBE5E4E7-29E6-4638-A970-DD29365915FE}" dt="2022-06-14T17:27:09.276" v="1865"/>
          <ac:grpSpMkLst>
            <pc:docMk/>
            <pc:sldMk cId="1602676207" sldId="871"/>
            <ac:grpSpMk id="28" creationId="{64FB568F-407D-4DC7-BA70-5009BD6DBDFE}"/>
          </ac:grpSpMkLst>
        </pc:grpChg>
        <pc:grpChg chg="mod">
          <ac:chgData name="Elena Long" userId="6c2fd083e3647dc1" providerId="LiveId" clId="{BBE5E4E7-29E6-4638-A970-DD29365915FE}" dt="2022-06-14T17:27:09.276" v="1865"/>
          <ac:grpSpMkLst>
            <pc:docMk/>
            <pc:sldMk cId="1602676207" sldId="871"/>
            <ac:grpSpMk id="29" creationId="{ACEF6A41-7DCD-4449-91DE-21AF5005C38D}"/>
          </ac:grpSpMkLst>
        </pc:grpChg>
        <pc:grpChg chg="mod">
          <ac:chgData name="Elena Long" userId="6c2fd083e3647dc1" providerId="LiveId" clId="{BBE5E4E7-29E6-4638-A970-DD29365915FE}" dt="2022-06-14T17:27:09.276" v="1865"/>
          <ac:grpSpMkLst>
            <pc:docMk/>
            <pc:sldMk cId="1602676207" sldId="871"/>
            <ac:grpSpMk id="30" creationId="{9FC670EB-69D9-4493-93E9-04E0C08F1353}"/>
          </ac:grpSpMkLst>
        </pc:grpChg>
        <pc:grpChg chg="add del mod">
          <ac:chgData name="Elena Long" userId="6c2fd083e3647dc1" providerId="LiveId" clId="{BBE5E4E7-29E6-4638-A970-DD29365915FE}" dt="2022-06-14T17:27:25.987" v="1869" actId="165"/>
          <ac:grpSpMkLst>
            <pc:docMk/>
            <pc:sldMk cId="1602676207" sldId="871"/>
            <ac:grpSpMk id="40" creationId="{EBA9CF06-3B40-41C4-B3BD-5C290561C675}"/>
          </ac:grpSpMkLst>
        </pc:grpChg>
        <pc:grpChg chg="mod topLvl">
          <ac:chgData name="Elena Long" userId="6c2fd083e3647dc1" providerId="LiveId" clId="{BBE5E4E7-29E6-4638-A970-DD29365915FE}" dt="2022-06-14T17:27:25.987" v="1869" actId="165"/>
          <ac:grpSpMkLst>
            <pc:docMk/>
            <pc:sldMk cId="1602676207" sldId="871"/>
            <ac:grpSpMk id="42" creationId="{7E855621-625E-4BCD-A053-4CA37718B1C9}"/>
          </ac:grpSpMkLst>
        </pc:grpChg>
        <pc:grpChg chg="add mod">
          <ac:chgData name="Elena Long" userId="6c2fd083e3647dc1" providerId="LiveId" clId="{BBE5E4E7-29E6-4638-A970-DD29365915FE}" dt="2022-06-14T17:27:29.021" v="1870" actId="164"/>
          <ac:grpSpMkLst>
            <pc:docMk/>
            <pc:sldMk cId="1602676207" sldId="871"/>
            <ac:grpSpMk id="50" creationId="{9F7FFF72-31E1-48D0-9742-F7A505C8DD00}"/>
          </ac:grpSpMkLst>
        </pc:grpChg>
        <pc:grpChg chg="add mod">
          <ac:chgData name="Elena Long" userId="6c2fd083e3647dc1" providerId="LiveId" clId="{BBE5E4E7-29E6-4638-A970-DD29365915FE}" dt="2022-06-14T17:27:31.529" v="1871" actId="164"/>
          <ac:grpSpMkLst>
            <pc:docMk/>
            <pc:sldMk cId="1602676207" sldId="871"/>
            <ac:grpSpMk id="51" creationId="{0D4E2D0A-6B3A-4612-9579-E08D509F8A05}"/>
          </ac:grpSpMkLst>
        </pc:grpChg>
        <pc:grpChg chg="add mod">
          <ac:chgData name="Elena Long" userId="6c2fd083e3647dc1" providerId="LiveId" clId="{BBE5E4E7-29E6-4638-A970-DD29365915FE}" dt="2022-06-14T17:27:33.840" v="1872" actId="164"/>
          <ac:grpSpMkLst>
            <pc:docMk/>
            <pc:sldMk cId="1602676207" sldId="871"/>
            <ac:grpSpMk id="52" creationId="{C128A3B7-26C3-48EE-978C-A35E4CFF93D1}"/>
          </ac:grpSpMkLst>
        </pc:grpChg>
        <pc:picChg chg="mod">
          <ac:chgData name="Elena Long" userId="6c2fd083e3647dc1" providerId="LiveId" clId="{BBE5E4E7-29E6-4638-A970-DD29365915FE}" dt="2022-06-14T17:27:01.197" v="1862"/>
          <ac:picMkLst>
            <pc:docMk/>
            <pc:sldMk cId="1602676207" sldId="871"/>
            <ac:picMk id="10" creationId="{D4C125C6-A099-43D2-8AB1-8ACD20D0D615}"/>
          </ac:picMkLst>
        </pc:picChg>
        <pc:picChg chg="mod">
          <ac:chgData name="Elena Long" userId="6c2fd083e3647dc1" providerId="LiveId" clId="{BBE5E4E7-29E6-4638-A970-DD29365915FE}" dt="2022-06-14T17:27:01.197" v="1862"/>
          <ac:picMkLst>
            <pc:docMk/>
            <pc:sldMk cId="1602676207" sldId="871"/>
            <ac:picMk id="11" creationId="{0FC970F2-94FC-488D-B04F-AB3EDB940B23}"/>
          </ac:picMkLst>
        </pc:picChg>
        <pc:picChg chg="mod">
          <ac:chgData name="Elena Long" userId="6c2fd083e3647dc1" providerId="LiveId" clId="{BBE5E4E7-29E6-4638-A970-DD29365915FE}" dt="2022-06-14T17:27:01.197" v="1862"/>
          <ac:picMkLst>
            <pc:docMk/>
            <pc:sldMk cId="1602676207" sldId="871"/>
            <ac:picMk id="12" creationId="{D84F14D5-13B1-44B4-8696-23CC3610C904}"/>
          </ac:picMkLst>
        </pc:picChg>
        <pc:picChg chg="mod">
          <ac:chgData name="Elena Long" userId="6c2fd083e3647dc1" providerId="LiveId" clId="{BBE5E4E7-29E6-4638-A970-DD29365915FE}" dt="2022-06-14T17:27:09.276" v="1865"/>
          <ac:picMkLst>
            <pc:docMk/>
            <pc:sldMk cId="1602676207" sldId="871"/>
            <ac:picMk id="31" creationId="{413C9687-5026-4532-8115-E659B7794FE4}"/>
          </ac:picMkLst>
        </pc:picChg>
        <pc:picChg chg="mod">
          <ac:chgData name="Elena Long" userId="6c2fd083e3647dc1" providerId="LiveId" clId="{BBE5E4E7-29E6-4638-A970-DD29365915FE}" dt="2022-06-14T17:27:09.276" v="1865"/>
          <ac:picMkLst>
            <pc:docMk/>
            <pc:sldMk cId="1602676207" sldId="871"/>
            <ac:picMk id="34" creationId="{1CAE5DEC-EC4D-4AD2-9157-CFD0F6E31709}"/>
          </ac:picMkLst>
        </pc:picChg>
        <pc:picChg chg="mod">
          <ac:chgData name="Elena Long" userId="6c2fd083e3647dc1" providerId="LiveId" clId="{BBE5E4E7-29E6-4638-A970-DD29365915FE}" dt="2022-06-14T17:27:09.276" v="1865"/>
          <ac:picMkLst>
            <pc:docMk/>
            <pc:sldMk cId="1602676207" sldId="871"/>
            <ac:picMk id="37" creationId="{1CB9BC01-FBFB-41ED-9A1F-F0034577116E}"/>
          </ac:picMkLst>
        </pc:picChg>
        <pc:picChg chg="mod topLvl">
          <ac:chgData name="Elena Long" userId="6c2fd083e3647dc1" providerId="LiveId" clId="{BBE5E4E7-29E6-4638-A970-DD29365915FE}" dt="2022-06-14T17:27:31.529" v="1871" actId="164"/>
          <ac:picMkLst>
            <pc:docMk/>
            <pc:sldMk cId="1602676207" sldId="871"/>
            <ac:picMk id="41" creationId="{947419EE-A857-4427-81B9-577A77F8998A}"/>
          </ac:picMkLst>
        </pc:picChg>
        <pc:picChg chg="mod topLvl">
          <ac:chgData name="Elena Long" userId="6c2fd083e3647dc1" providerId="LiveId" clId="{BBE5E4E7-29E6-4638-A970-DD29365915FE}" dt="2022-06-14T17:27:29.021" v="1870" actId="164"/>
          <ac:picMkLst>
            <pc:docMk/>
            <pc:sldMk cId="1602676207" sldId="871"/>
            <ac:picMk id="43" creationId="{9FCC3C4F-E7CC-41DE-A535-E184EB1C42A5}"/>
          </ac:picMkLst>
        </pc:picChg>
        <pc:picChg chg="mod topLvl">
          <ac:chgData name="Elena Long" userId="6c2fd083e3647dc1" providerId="LiveId" clId="{BBE5E4E7-29E6-4638-A970-DD29365915FE}" dt="2022-06-14T17:27:33.840" v="1872" actId="164"/>
          <ac:picMkLst>
            <pc:docMk/>
            <pc:sldMk cId="1602676207" sldId="871"/>
            <ac:picMk id="44" creationId="{EE5F6737-4C46-4313-9137-F8131E49E6ED}"/>
          </ac:picMkLst>
        </pc:picChg>
        <pc:picChg chg="mod">
          <ac:chgData name="Elena Long" userId="6c2fd083e3647dc1" providerId="LiveId" clId="{BBE5E4E7-29E6-4638-A970-DD29365915FE}" dt="2022-06-14T17:27:25.987" v="1869" actId="165"/>
          <ac:picMkLst>
            <pc:docMk/>
            <pc:sldMk cId="1602676207" sldId="871"/>
            <ac:picMk id="48" creationId="{FBFCADB4-5295-49B0-B4BA-A0304DB0A9F9}"/>
          </ac:picMkLst>
        </pc:picChg>
        <pc:cxnChg chg="mod">
          <ac:chgData name="Elena Long" userId="6c2fd083e3647dc1" providerId="LiveId" clId="{BBE5E4E7-29E6-4638-A970-DD29365915FE}" dt="2022-06-14T17:27:01.197" v="1862"/>
          <ac:cxnSpMkLst>
            <pc:docMk/>
            <pc:sldMk cId="1602676207" sldId="871"/>
            <ac:cxnSpMk id="16" creationId="{FFB70BA3-293A-4115-9EF1-68566F307FB1}"/>
          </ac:cxnSpMkLst>
        </pc:cxnChg>
        <pc:cxnChg chg="mod">
          <ac:chgData name="Elena Long" userId="6c2fd083e3647dc1" providerId="LiveId" clId="{BBE5E4E7-29E6-4638-A970-DD29365915FE}" dt="2022-06-14T17:27:01.197" v="1862"/>
          <ac:cxnSpMkLst>
            <pc:docMk/>
            <pc:sldMk cId="1602676207" sldId="871"/>
            <ac:cxnSpMk id="17" creationId="{E7122597-E9EE-4DBB-A313-B2760E9DF8F4}"/>
          </ac:cxnSpMkLst>
        </pc:cxnChg>
        <pc:cxnChg chg="mod topLvl">
          <ac:chgData name="Elena Long" userId="6c2fd083e3647dc1" providerId="LiveId" clId="{BBE5E4E7-29E6-4638-A970-DD29365915FE}" dt="2022-06-14T17:27:31.529" v="1871" actId="164"/>
          <ac:cxnSpMkLst>
            <pc:docMk/>
            <pc:sldMk cId="1602676207" sldId="871"/>
            <ac:cxnSpMk id="47" creationId="{689647A2-F44A-4077-9147-D5E9A6450F78}"/>
          </ac:cxnSpMkLst>
        </pc:cxnChg>
      </pc:sldChg>
      <pc:sldChg chg="addSp delSp modSp new mod modTransition delAnim modAnim">
        <pc:chgData name="Elena Long" userId="6c2fd083e3647dc1" providerId="LiveId" clId="{BBE5E4E7-29E6-4638-A970-DD29365915FE}" dt="2022-06-16T15:31:23.939" v="7495" actId="20577"/>
        <pc:sldMkLst>
          <pc:docMk/>
          <pc:sldMk cId="2480174858" sldId="872"/>
        </pc:sldMkLst>
        <pc:spChg chg="mod">
          <ac:chgData name="Elena Long" userId="6c2fd083e3647dc1" providerId="LiveId" clId="{BBE5E4E7-29E6-4638-A970-DD29365915FE}" dt="2022-06-14T18:24:58.222" v="1946" actId="20577"/>
          <ac:spMkLst>
            <pc:docMk/>
            <pc:sldMk cId="2480174858" sldId="872"/>
            <ac:spMk id="2" creationId="{09D20AC6-F79A-41BD-BD4C-39477F1864A7}"/>
          </ac:spMkLst>
        </pc:spChg>
        <pc:spChg chg="mod ord">
          <ac:chgData name="Elena Long" userId="6c2fd083e3647dc1" providerId="LiveId" clId="{BBE5E4E7-29E6-4638-A970-DD29365915FE}" dt="2022-06-16T15:31:23.939" v="7495" actId="20577"/>
          <ac:spMkLst>
            <pc:docMk/>
            <pc:sldMk cId="2480174858" sldId="872"/>
            <ac:spMk id="3" creationId="{E6C7964E-0DEE-4281-B8D5-7267040C8B2E}"/>
          </ac:spMkLst>
        </pc:spChg>
        <pc:spChg chg="add del mod">
          <ac:chgData name="Elena Long" userId="6c2fd083e3647dc1" providerId="LiveId" clId="{BBE5E4E7-29E6-4638-A970-DD29365915FE}" dt="2022-06-14T18:42:58.861" v="2279" actId="478"/>
          <ac:spMkLst>
            <pc:docMk/>
            <pc:sldMk cId="2480174858" sldId="872"/>
            <ac:spMk id="8" creationId="{407AC0B1-9CFC-4A3C-9268-0ECF7FE3E546}"/>
          </ac:spMkLst>
        </pc:spChg>
        <pc:spChg chg="add del mod">
          <ac:chgData name="Elena Long" userId="6c2fd083e3647dc1" providerId="LiveId" clId="{BBE5E4E7-29E6-4638-A970-DD29365915FE}" dt="2022-06-14T18:42:58.861" v="2279" actId="478"/>
          <ac:spMkLst>
            <pc:docMk/>
            <pc:sldMk cId="2480174858" sldId="872"/>
            <ac:spMk id="9" creationId="{1E6ADCB5-1AD9-49E1-B508-69853E1D300A}"/>
          </ac:spMkLst>
        </pc:spChg>
        <pc:spChg chg="add mod">
          <ac:chgData name="Elena Long" userId="6c2fd083e3647dc1" providerId="LiveId" clId="{BBE5E4E7-29E6-4638-A970-DD29365915FE}" dt="2022-06-16T14:42:05.061" v="6995" actId="1035"/>
          <ac:spMkLst>
            <pc:docMk/>
            <pc:sldMk cId="2480174858" sldId="872"/>
            <ac:spMk id="12" creationId="{28C4ED18-54F5-4443-B655-E05083F558A8}"/>
          </ac:spMkLst>
        </pc:spChg>
        <pc:spChg chg="add mod">
          <ac:chgData name="Elena Long" userId="6c2fd083e3647dc1" providerId="LiveId" clId="{BBE5E4E7-29E6-4638-A970-DD29365915FE}" dt="2022-06-14T20:16:28.791" v="2617" actId="164"/>
          <ac:spMkLst>
            <pc:docMk/>
            <pc:sldMk cId="2480174858" sldId="872"/>
            <ac:spMk id="27" creationId="{6B112001-0103-479F-BDF7-7F39F4F6E69F}"/>
          </ac:spMkLst>
        </pc:spChg>
        <pc:spChg chg="add mod">
          <ac:chgData name="Elena Long" userId="6c2fd083e3647dc1" providerId="LiveId" clId="{BBE5E4E7-29E6-4638-A970-DD29365915FE}" dt="2022-06-14T20:16:25.301" v="2616" actId="164"/>
          <ac:spMkLst>
            <pc:docMk/>
            <pc:sldMk cId="2480174858" sldId="872"/>
            <ac:spMk id="29" creationId="{0E397A97-3765-4579-80B0-D91AE0971656}"/>
          </ac:spMkLst>
        </pc:spChg>
        <pc:spChg chg="add del mod">
          <ac:chgData name="Elena Long" userId="6c2fd083e3647dc1" providerId="LiveId" clId="{BBE5E4E7-29E6-4638-A970-DD29365915FE}" dt="2022-06-15T16:49:08.340" v="4634"/>
          <ac:spMkLst>
            <pc:docMk/>
            <pc:sldMk cId="2480174858" sldId="872"/>
            <ac:spMk id="30" creationId="{DD94BFB6-95B3-4C9A-B8E0-2630D51D8F29}"/>
          </ac:spMkLst>
        </pc:spChg>
        <pc:spChg chg="mod">
          <ac:chgData name="Elena Long" userId="6c2fd083e3647dc1" providerId="LiveId" clId="{BBE5E4E7-29E6-4638-A970-DD29365915FE}" dt="2022-06-15T16:49:33.101" v="4642" actId="207"/>
          <ac:spMkLst>
            <pc:docMk/>
            <pc:sldMk cId="2480174858" sldId="872"/>
            <ac:spMk id="36" creationId="{0B8F0CE5-DE36-44C8-B71E-92149657F742}"/>
          </ac:spMkLst>
        </pc:spChg>
        <pc:spChg chg="add mod">
          <ac:chgData name="Elena Long" userId="6c2fd083e3647dc1" providerId="LiveId" clId="{BBE5E4E7-29E6-4638-A970-DD29365915FE}" dt="2022-06-15T13:50:04.230" v="3161" actId="14100"/>
          <ac:spMkLst>
            <pc:docMk/>
            <pc:sldMk cId="2480174858" sldId="872"/>
            <ac:spMk id="40" creationId="{0FE06EF7-D411-482E-9F15-EA49B8D60421}"/>
          </ac:spMkLst>
        </pc:spChg>
        <pc:spChg chg="add mod">
          <ac:chgData name="Elena Long" userId="6c2fd083e3647dc1" providerId="LiveId" clId="{BBE5E4E7-29E6-4638-A970-DD29365915FE}" dt="2022-06-15T13:50:02.072" v="3160" actId="404"/>
          <ac:spMkLst>
            <pc:docMk/>
            <pc:sldMk cId="2480174858" sldId="872"/>
            <ac:spMk id="41" creationId="{14FD3416-6F8F-46A3-88AB-2A247FE811AB}"/>
          </ac:spMkLst>
        </pc:spChg>
        <pc:spChg chg="add mod">
          <ac:chgData name="Elena Long" userId="6c2fd083e3647dc1" providerId="LiveId" clId="{BBE5E4E7-29E6-4638-A970-DD29365915FE}" dt="2022-06-15T13:50:02.072" v="3160" actId="404"/>
          <ac:spMkLst>
            <pc:docMk/>
            <pc:sldMk cId="2480174858" sldId="872"/>
            <ac:spMk id="42" creationId="{6ABAB245-DF9D-4720-BDCA-860F0DA28318}"/>
          </ac:spMkLst>
        </pc:spChg>
        <pc:grpChg chg="add mod">
          <ac:chgData name="Elena Long" userId="6c2fd083e3647dc1" providerId="LiveId" clId="{BBE5E4E7-29E6-4638-A970-DD29365915FE}" dt="2022-06-14T20:10:16.477" v="2484" actId="164"/>
          <ac:grpSpMkLst>
            <pc:docMk/>
            <pc:sldMk cId="2480174858" sldId="872"/>
            <ac:grpSpMk id="22" creationId="{58F6B3FB-A868-46CF-A213-02F742377BDA}"/>
          </ac:grpSpMkLst>
        </pc:grpChg>
        <pc:grpChg chg="add mod">
          <ac:chgData name="Elena Long" userId="6c2fd083e3647dc1" providerId="LiveId" clId="{BBE5E4E7-29E6-4638-A970-DD29365915FE}" dt="2022-06-14T20:10:16.477" v="2484" actId="164"/>
          <ac:grpSpMkLst>
            <pc:docMk/>
            <pc:sldMk cId="2480174858" sldId="872"/>
            <ac:grpSpMk id="23" creationId="{17E9D8B4-125B-4C97-966C-310E02287DA1}"/>
          </ac:grpSpMkLst>
        </pc:grpChg>
        <pc:grpChg chg="add del mod">
          <ac:chgData name="Elena Long" userId="6c2fd083e3647dc1" providerId="LiveId" clId="{BBE5E4E7-29E6-4638-A970-DD29365915FE}" dt="2022-06-16T14:37:01.292" v="6677" actId="478"/>
          <ac:grpSpMkLst>
            <pc:docMk/>
            <pc:sldMk cId="2480174858" sldId="872"/>
            <ac:grpSpMk id="31" creationId="{B4DD0230-A1A9-47CE-90C0-51A5D017776F}"/>
          </ac:grpSpMkLst>
        </pc:grpChg>
        <pc:grpChg chg="add mod">
          <ac:chgData name="Elena Long" userId="6c2fd083e3647dc1" providerId="LiveId" clId="{BBE5E4E7-29E6-4638-A970-DD29365915FE}" dt="2022-06-14T20:16:32.062" v="2618" actId="164"/>
          <ac:grpSpMkLst>
            <pc:docMk/>
            <pc:sldMk cId="2480174858" sldId="872"/>
            <ac:grpSpMk id="32" creationId="{7CDD9DA5-AFCC-42E5-ABFF-4FB73BF86B81}"/>
          </ac:grpSpMkLst>
        </pc:grpChg>
        <pc:grpChg chg="add mod">
          <ac:chgData name="Elena Long" userId="6c2fd083e3647dc1" providerId="LiveId" clId="{BBE5E4E7-29E6-4638-A970-DD29365915FE}" dt="2022-06-14T20:16:32.062" v="2618" actId="164"/>
          <ac:grpSpMkLst>
            <pc:docMk/>
            <pc:sldMk cId="2480174858" sldId="872"/>
            <ac:grpSpMk id="33" creationId="{F4C2507B-DB52-4869-AC0B-BFA23385E9BB}"/>
          </ac:grpSpMkLst>
        </pc:grpChg>
        <pc:grpChg chg="add mod">
          <ac:chgData name="Elena Long" userId="6c2fd083e3647dc1" providerId="LiveId" clId="{BBE5E4E7-29E6-4638-A970-DD29365915FE}" dt="2022-06-14T20:16:32.062" v="2618" actId="164"/>
          <ac:grpSpMkLst>
            <pc:docMk/>
            <pc:sldMk cId="2480174858" sldId="872"/>
            <ac:grpSpMk id="34" creationId="{5F4C7C17-6DEE-4B37-9F99-38D618682D5A}"/>
          </ac:grpSpMkLst>
        </pc:grpChg>
        <pc:grpChg chg="add mod">
          <ac:chgData name="Elena Long" userId="6c2fd083e3647dc1" providerId="LiveId" clId="{BBE5E4E7-29E6-4638-A970-DD29365915FE}" dt="2022-06-15T13:50:02.072" v="3160" actId="404"/>
          <ac:grpSpMkLst>
            <pc:docMk/>
            <pc:sldMk cId="2480174858" sldId="872"/>
            <ac:grpSpMk id="43" creationId="{C9008770-9DEB-4F01-A5E9-D25E1881ADD7}"/>
          </ac:grpSpMkLst>
        </pc:grpChg>
        <pc:picChg chg="add del mod">
          <ac:chgData name="Elena Long" userId="6c2fd083e3647dc1" providerId="LiveId" clId="{BBE5E4E7-29E6-4638-A970-DD29365915FE}" dt="2022-06-14T18:42:56.096" v="2278" actId="478"/>
          <ac:picMkLst>
            <pc:docMk/>
            <pc:sldMk cId="2480174858" sldId="872"/>
            <ac:picMk id="7" creationId="{C872B76C-65C7-498F-98EC-4AE620CA8A72}"/>
          </ac:picMkLst>
        </pc:picChg>
        <pc:picChg chg="add mod ord">
          <ac:chgData name="Elena Long" userId="6c2fd083e3647dc1" providerId="LiveId" clId="{BBE5E4E7-29E6-4638-A970-DD29365915FE}" dt="2022-06-14T20:23:56.197" v="2751" actId="166"/>
          <ac:picMkLst>
            <pc:docMk/>
            <pc:sldMk cId="2480174858" sldId="872"/>
            <ac:picMk id="11" creationId="{68D82FF8-D7A9-4F80-BF94-A98C04AF87B4}"/>
          </ac:picMkLst>
        </pc:picChg>
        <pc:picChg chg="add mod modCrop">
          <ac:chgData name="Elena Long" userId="6c2fd083e3647dc1" providerId="LiveId" clId="{BBE5E4E7-29E6-4638-A970-DD29365915FE}" dt="2022-06-14T20:08:41.232" v="2469" actId="1076"/>
          <ac:picMkLst>
            <pc:docMk/>
            <pc:sldMk cId="2480174858" sldId="872"/>
            <ac:picMk id="14" creationId="{36FA2211-6F92-43E6-9F3A-F8969C680054}"/>
          </ac:picMkLst>
        </pc:picChg>
        <pc:picChg chg="add mod modCrop">
          <ac:chgData name="Elena Long" userId="6c2fd083e3647dc1" providerId="LiveId" clId="{BBE5E4E7-29E6-4638-A970-DD29365915FE}" dt="2022-06-14T20:10:16.477" v="2484" actId="164"/>
          <ac:picMkLst>
            <pc:docMk/>
            <pc:sldMk cId="2480174858" sldId="872"/>
            <ac:picMk id="15" creationId="{17FA8F36-CF81-4AC0-B394-DB5435C374D6}"/>
          </ac:picMkLst>
        </pc:picChg>
        <pc:picChg chg="mod modCrop">
          <ac:chgData name="Elena Long" userId="6c2fd083e3647dc1" providerId="LiveId" clId="{BBE5E4E7-29E6-4638-A970-DD29365915FE}" dt="2022-06-16T14:35:04.949" v="6629" actId="732"/>
          <ac:picMkLst>
            <pc:docMk/>
            <pc:sldMk cId="2480174858" sldId="872"/>
            <ac:picMk id="35" creationId="{5AA2C3DE-C215-488F-BB0B-B04F55217471}"/>
          </ac:picMkLst>
        </pc:picChg>
        <pc:picChg chg="add del mod">
          <ac:chgData name="Elena Long" userId="6c2fd083e3647dc1" providerId="LiveId" clId="{BBE5E4E7-29E6-4638-A970-DD29365915FE}" dt="2022-06-14T20:21:36.262" v="2728" actId="478"/>
          <ac:picMkLst>
            <pc:docMk/>
            <pc:sldMk cId="2480174858" sldId="872"/>
            <ac:picMk id="36" creationId="{F400102A-34FF-42BA-BDCF-A40E133D4D26}"/>
          </ac:picMkLst>
        </pc:picChg>
        <pc:picChg chg="add mod">
          <ac:chgData name="Elena Long" userId="6c2fd083e3647dc1" providerId="LiveId" clId="{BBE5E4E7-29E6-4638-A970-DD29365915FE}" dt="2022-06-15T13:50:02.072" v="3160" actId="404"/>
          <ac:picMkLst>
            <pc:docMk/>
            <pc:sldMk cId="2480174858" sldId="872"/>
            <ac:picMk id="38" creationId="{150D6F43-D252-4F2B-9398-9851E31793E7}"/>
          </ac:picMkLst>
        </pc:picChg>
        <pc:cxnChg chg="add mod">
          <ac:chgData name="Elena Long" userId="6c2fd083e3647dc1" providerId="LiveId" clId="{BBE5E4E7-29E6-4638-A970-DD29365915FE}" dt="2022-06-14T20:16:14.350" v="2615" actId="693"/>
          <ac:cxnSpMkLst>
            <pc:docMk/>
            <pc:sldMk cId="2480174858" sldId="872"/>
            <ac:cxnSpMk id="17" creationId="{63664EA2-BAF3-419F-A608-87902520976E}"/>
          </ac:cxnSpMkLst>
        </pc:cxnChg>
        <pc:cxnChg chg="add del mod">
          <ac:chgData name="Elena Long" userId="6c2fd083e3647dc1" providerId="LiveId" clId="{BBE5E4E7-29E6-4638-A970-DD29365915FE}" dt="2022-06-14T20:09:46.485" v="2477" actId="478"/>
          <ac:cxnSpMkLst>
            <pc:docMk/>
            <pc:sldMk cId="2480174858" sldId="872"/>
            <ac:cxnSpMk id="18" creationId="{77BDA7A7-0F97-4926-A87C-97A54C25ED43}"/>
          </ac:cxnSpMkLst>
        </pc:cxnChg>
        <pc:cxnChg chg="add mod">
          <ac:chgData name="Elena Long" userId="6c2fd083e3647dc1" providerId="LiveId" clId="{BBE5E4E7-29E6-4638-A970-DD29365915FE}" dt="2022-06-14T20:16:14.350" v="2615" actId="693"/>
          <ac:cxnSpMkLst>
            <pc:docMk/>
            <pc:sldMk cId="2480174858" sldId="872"/>
            <ac:cxnSpMk id="19" creationId="{FBBA62E6-C1A5-44A9-A739-B4F0AC887147}"/>
          </ac:cxnSpMkLst>
        </pc:cxnChg>
        <pc:cxnChg chg="add mod">
          <ac:chgData name="Elena Long" userId="6c2fd083e3647dc1" providerId="LiveId" clId="{BBE5E4E7-29E6-4638-A970-DD29365915FE}" dt="2022-06-14T20:16:28.791" v="2617" actId="164"/>
          <ac:cxnSpMkLst>
            <pc:docMk/>
            <pc:sldMk cId="2480174858" sldId="872"/>
            <ac:cxnSpMk id="25" creationId="{8384D3AA-A498-401E-A317-31A830188E40}"/>
          </ac:cxnSpMkLst>
        </pc:cxnChg>
        <pc:cxnChg chg="add mod">
          <ac:chgData name="Elena Long" userId="6c2fd083e3647dc1" providerId="LiveId" clId="{BBE5E4E7-29E6-4638-A970-DD29365915FE}" dt="2022-06-14T20:16:25.301" v="2616" actId="164"/>
          <ac:cxnSpMkLst>
            <pc:docMk/>
            <pc:sldMk cId="2480174858" sldId="872"/>
            <ac:cxnSpMk id="28" creationId="{A84C3D43-538D-4C9C-8FD1-3F0324BC8534}"/>
          </ac:cxnSpMkLst>
        </pc:cxnChg>
      </pc:sldChg>
      <pc:sldChg chg="addSp delSp modSp new mod ord modTransition modAnim">
        <pc:chgData name="Elena Long" userId="6c2fd083e3647dc1" providerId="LiveId" clId="{BBE5E4E7-29E6-4638-A970-DD29365915FE}" dt="2022-06-16T19:32:28.734" v="10462" actId="1037"/>
        <pc:sldMkLst>
          <pc:docMk/>
          <pc:sldMk cId="565955532" sldId="873"/>
        </pc:sldMkLst>
        <pc:spChg chg="mod">
          <ac:chgData name="Elena Long" userId="6c2fd083e3647dc1" providerId="LiveId" clId="{BBE5E4E7-29E6-4638-A970-DD29365915FE}" dt="2022-06-16T15:25:02.123" v="7483" actId="1076"/>
          <ac:spMkLst>
            <pc:docMk/>
            <pc:sldMk cId="565955532" sldId="873"/>
            <ac:spMk id="2" creationId="{06A6402C-0369-4E1D-930E-886ADDD9D0CB}"/>
          </ac:spMkLst>
        </pc:spChg>
        <pc:spChg chg="mod">
          <ac:chgData name="Elena Long" userId="6c2fd083e3647dc1" providerId="LiveId" clId="{BBE5E4E7-29E6-4638-A970-DD29365915FE}" dt="2022-06-16T15:45:00.985" v="7525" actId="20577"/>
          <ac:spMkLst>
            <pc:docMk/>
            <pc:sldMk cId="565955532" sldId="873"/>
            <ac:spMk id="3" creationId="{52E6DD53-168F-4A17-9A0C-44FAF7EE2D58}"/>
          </ac:spMkLst>
        </pc:spChg>
        <pc:spChg chg="mod">
          <ac:chgData name="Elena Long" userId="6c2fd083e3647dc1" providerId="LiveId" clId="{BBE5E4E7-29E6-4638-A970-DD29365915FE}" dt="2022-06-15T16:00:46.987" v="4180" actId="1076"/>
          <ac:spMkLst>
            <pc:docMk/>
            <pc:sldMk cId="565955532" sldId="873"/>
            <ac:spMk id="5" creationId="{89E26378-A26C-4C0C-AEF9-FFCE803F48B6}"/>
          </ac:spMkLst>
        </pc:spChg>
        <pc:spChg chg="add mod">
          <ac:chgData name="Elena Long" userId="6c2fd083e3647dc1" providerId="LiveId" clId="{BBE5E4E7-29E6-4638-A970-DD29365915FE}" dt="2022-06-15T15:56:40.014" v="3936" actId="1035"/>
          <ac:spMkLst>
            <pc:docMk/>
            <pc:sldMk cId="565955532" sldId="873"/>
            <ac:spMk id="7" creationId="{2B697FD2-5D8C-46A2-8933-18B84C6078BC}"/>
          </ac:spMkLst>
        </pc:spChg>
        <pc:spChg chg="add mod topLvl">
          <ac:chgData name="Elena Long" userId="6c2fd083e3647dc1" providerId="LiveId" clId="{BBE5E4E7-29E6-4638-A970-DD29365915FE}" dt="2022-06-16T14:06:22.515" v="6179" actId="165"/>
          <ac:spMkLst>
            <pc:docMk/>
            <pc:sldMk cId="565955532" sldId="873"/>
            <ac:spMk id="10" creationId="{8963FB77-5040-4433-A1FC-C91E17B6F70E}"/>
          </ac:spMkLst>
        </pc:spChg>
        <pc:spChg chg="add mod">
          <ac:chgData name="Elena Long" userId="6c2fd083e3647dc1" providerId="LiveId" clId="{BBE5E4E7-29E6-4638-A970-DD29365915FE}" dt="2022-06-15T16:45:26.535" v="4619" actId="164"/>
          <ac:spMkLst>
            <pc:docMk/>
            <pc:sldMk cId="565955532" sldId="873"/>
            <ac:spMk id="16" creationId="{D3F84728-4E34-4DCB-BE83-1CAECB0CFBF5}"/>
          </ac:spMkLst>
        </pc:spChg>
        <pc:spChg chg="add mod">
          <ac:chgData name="Elena Long" userId="6c2fd083e3647dc1" providerId="LiveId" clId="{BBE5E4E7-29E6-4638-A970-DD29365915FE}" dt="2022-06-15T16:45:26.535" v="4619" actId="164"/>
          <ac:spMkLst>
            <pc:docMk/>
            <pc:sldMk cId="565955532" sldId="873"/>
            <ac:spMk id="17" creationId="{0608796F-D33A-4390-B2F0-BF9966D304F5}"/>
          </ac:spMkLst>
        </pc:spChg>
        <pc:spChg chg="mod">
          <ac:chgData name="Elena Long" userId="6c2fd083e3647dc1" providerId="LiveId" clId="{BBE5E4E7-29E6-4638-A970-DD29365915FE}" dt="2022-06-16T14:06:21.031" v="6178"/>
          <ac:spMkLst>
            <pc:docMk/>
            <pc:sldMk cId="565955532" sldId="873"/>
            <ac:spMk id="21" creationId="{9859EAE5-E6EE-45C4-A03F-71487D6A6B79}"/>
          </ac:spMkLst>
        </pc:spChg>
        <pc:grpChg chg="add del mod">
          <ac:chgData name="Elena Long" userId="6c2fd083e3647dc1" providerId="LiveId" clId="{BBE5E4E7-29E6-4638-A970-DD29365915FE}" dt="2022-06-16T14:06:22.515" v="6179" actId="165"/>
          <ac:grpSpMkLst>
            <pc:docMk/>
            <pc:sldMk cId="565955532" sldId="873"/>
            <ac:grpSpMk id="12" creationId="{F2E4FFEE-2168-4121-A5FD-4361680F0CA8}"/>
          </ac:grpSpMkLst>
        </pc:grpChg>
        <pc:grpChg chg="add mod ord">
          <ac:chgData name="Elena Long" userId="6c2fd083e3647dc1" providerId="LiveId" clId="{BBE5E4E7-29E6-4638-A970-DD29365915FE}" dt="2022-06-16T19:32:28.734" v="10462" actId="1037"/>
          <ac:grpSpMkLst>
            <pc:docMk/>
            <pc:sldMk cId="565955532" sldId="873"/>
            <ac:grpSpMk id="18" creationId="{C0DF9B30-F9F3-4E3B-9064-3D1A91A0A3FD}"/>
          </ac:grpSpMkLst>
        </pc:grpChg>
        <pc:grpChg chg="add mod">
          <ac:chgData name="Elena Long" userId="6c2fd083e3647dc1" providerId="LiveId" clId="{BBE5E4E7-29E6-4638-A970-DD29365915FE}" dt="2022-06-16T14:06:21.031" v="6178"/>
          <ac:grpSpMkLst>
            <pc:docMk/>
            <pc:sldMk cId="565955532" sldId="873"/>
            <ac:grpSpMk id="19" creationId="{65FFB6EF-8E45-4615-BC46-C1A04E569164}"/>
          </ac:grpSpMkLst>
        </pc:grpChg>
        <pc:picChg chg="add mod topLvl modCrop">
          <ac:chgData name="Elena Long" userId="6c2fd083e3647dc1" providerId="LiveId" clId="{BBE5E4E7-29E6-4638-A970-DD29365915FE}" dt="2022-06-16T15:37:13.232" v="7509" actId="1035"/>
          <ac:picMkLst>
            <pc:docMk/>
            <pc:sldMk cId="565955532" sldId="873"/>
            <ac:picMk id="9" creationId="{76862754-F857-4567-8D52-70E9998D5044}"/>
          </ac:picMkLst>
        </pc:picChg>
        <pc:picChg chg="add mod ord">
          <ac:chgData name="Elena Long" userId="6c2fd083e3647dc1" providerId="LiveId" clId="{BBE5E4E7-29E6-4638-A970-DD29365915FE}" dt="2022-06-16T14:48:16.826" v="7256" actId="1035"/>
          <ac:picMkLst>
            <pc:docMk/>
            <pc:sldMk cId="565955532" sldId="873"/>
            <ac:picMk id="11" creationId="{2C7097F2-8F5E-405B-A3AF-9AC55D9EEE49}"/>
          </ac:picMkLst>
        </pc:picChg>
        <pc:picChg chg="add mod">
          <ac:chgData name="Elena Long" userId="6c2fd083e3647dc1" providerId="LiveId" clId="{BBE5E4E7-29E6-4638-A970-DD29365915FE}" dt="2022-06-16T14:07:22.938" v="6351" actId="1037"/>
          <ac:picMkLst>
            <pc:docMk/>
            <pc:sldMk cId="565955532" sldId="873"/>
            <ac:picMk id="14" creationId="{5FE1F9AA-4406-4AEA-93EE-873017D4CAC8}"/>
          </ac:picMkLst>
        </pc:picChg>
        <pc:picChg chg="add mod modCrop">
          <ac:chgData name="Elena Long" userId="6c2fd083e3647dc1" providerId="LiveId" clId="{BBE5E4E7-29E6-4638-A970-DD29365915FE}" dt="2022-06-15T16:45:26.535" v="4619" actId="164"/>
          <ac:picMkLst>
            <pc:docMk/>
            <pc:sldMk cId="565955532" sldId="873"/>
            <ac:picMk id="15" creationId="{EF76A2A2-D1C8-470E-89EB-5FF848BF0979}"/>
          </ac:picMkLst>
        </pc:picChg>
        <pc:picChg chg="add mod">
          <ac:chgData name="Elena Long" userId="6c2fd083e3647dc1" providerId="LiveId" clId="{BBE5E4E7-29E6-4638-A970-DD29365915FE}" dt="2022-06-16T19:32:28.388" v="10461" actId="1038"/>
          <ac:picMkLst>
            <pc:docMk/>
            <pc:sldMk cId="565955532" sldId="873"/>
            <ac:picMk id="19" creationId="{6E4C42C4-94B9-45AD-8D08-92086AAC76E0}"/>
          </ac:picMkLst>
        </pc:picChg>
        <pc:picChg chg="mod">
          <ac:chgData name="Elena Long" userId="6c2fd083e3647dc1" providerId="LiveId" clId="{BBE5E4E7-29E6-4638-A970-DD29365915FE}" dt="2022-06-16T14:06:21.031" v="6178"/>
          <ac:picMkLst>
            <pc:docMk/>
            <pc:sldMk cId="565955532" sldId="873"/>
            <ac:picMk id="20" creationId="{7001DC98-BAA3-48C8-9630-7622618F405A}"/>
          </ac:picMkLst>
        </pc:picChg>
        <pc:picChg chg="add mod modCrop">
          <ac:chgData name="Elena Long" userId="6c2fd083e3647dc1" providerId="LiveId" clId="{BBE5E4E7-29E6-4638-A970-DD29365915FE}" dt="2022-06-16T14:06:49.049" v="6304" actId="1038"/>
          <ac:picMkLst>
            <pc:docMk/>
            <pc:sldMk cId="565955532" sldId="873"/>
            <ac:picMk id="22" creationId="{B241B939-9EB3-45F7-93F1-775639D7E57B}"/>
          </ac:picMkLst>
        </pc:picChg>
      </pc:sldChg>
      <pc:sldChg chg="modSp add del mod modAnim">
        <pc:chgData name="Elena Long" userId="6c2fd083e3647dc1" providerId="LiveId" clId="{BBE5E4E7-29E6-4638-A970-DD29365915FE}" dt="2022-06-15T13:52:26.375" v="3193" actId="47"/>
        <pc:sldMkLst>
          <pc:docMk/>
          <pc:sldMk cId="1423050972" sldId="873"/>
        </pc:sldMkLst>
        <pc:spChg chg="mod">
          <ac:chgData name="Elena Long" userId="6c2fd083e3647dc1" providerId="LiveId" clId="{BBE5E4E7-29E6-4638-A970-DD29365915FE}" dt="2022-06-14T20:40:30.338" v="3056" actId="15"/>
          <ac:spMkLst>
            <pc:docMk/>
            <pc:sldMk cId="1423050972" sldId="873"/>
            <ac:spMk id="3" creationId="{E6C7964E-0DEE-4281-B8D5-7267040C8B2E}"/>
          </ac:spMkLst>
        </pc:spChg>
        <pc:spChg chg="mod">
          <ac:chgData name="Elena Long" userId="6c2fd083e3647dc1" providerId="LiveId" clId="{BBE5E4E7-29E6-4638-A970-DD29365915FE}" dt="2022-06-14T20:39:50.679" v="3054" actId="1035"/>
          <ac:spMkLst>
            <pc:docMk/>
            <pc:sldMk cId="1423050972" sldId="873"/>
            <ac:spMk id="12" creationId="{28C4ED18-54F5-4443-B655-E05083F558A8}"/>
          </ac:spMkLst>
        </pc:spChg>
        <pc:spChg chg="mod">
          <ac:chgData name="Elena Long" userId="6c2fd083e3647dc1" providerId="LiveId" clId="{BBE5E4E7-29E6-4638-A970-DD29365915FE}" dt="2022-06-14T20:41:52.854" v="3097" actId="1076"/>
          <ac:spMkLst>
            <pc:docMk/>
            <pc:sldMk cId="1423050972" sldId="873"/>
            <ac:spMk id="40" creationId="{0FE06EF7-D411-482E-9F15-EA49B8D60421}"/>
          </ac:spMkLst>
        </pc:spChg>
        <pc:spChg chg="mod">
          <ac:chgData name="Elena Long" userId="6c2fd083e3647dc1" providerId="LiveId" clId="{BBE5E4E7-29E6-4638-A970-DD29365915FE}" dt="2022-06-14T20:41:47.793" v="3096" actId="404"/>
          <ac:spMkLst>
            <pc:docMk/>
            <pc:sldMk cId="1423050972" sldId="873"/>
            <ac:spMk id="41" creationId="{14FD3416-6F8F-46A3-88AB-2A247FE811AB}"/>
          </ac:spMkLst>
        </pc:spChg>
        <pc:spChg chg="mod">
          <ac:chgData name="Elena Long" userId="6c2fd083e3647dc1" providerId="LiveId" clId="{BBE5E4E7-29E6-4638-A970-DD29365915FE}" dt="2022-06-14T20:41:47.793" v="3096" actId="404"/>
          <ac:spMkLst>
            <pc:docMk/>
            <pc:sldMk cId="1423050972" sldId="873"/>
            <ac:spMk id="42" creationId="{6ABAB245-DF9D-4720-BDCA-860F0DA28318}"/>
          </ac:spMkLst>
        </pc:spChg>
        <pc:grpChg chg="mod">
          <ac:chgData name="Elena Long" userId="6c2fd083e3647dc1" providerId="LiveId" clId="{BBE5E4E7-29E6-4638-A970-DD29365915FE}" dt="2022-06-14T20:41:47.793" v="3096" actId="404"/>
          <ac:grpSpMkLst>
            <pc:docMk/>
            <pc:sldMk cId="1423050972" sldId="873"/>
            <ac:grpSpMk id="43" creationId="{C9008770-9DEB-4F01-A5E9-D25E1881ADD7}"/>
          </ac:grpSpMkLst>
        </pc:grpChg>
        <pc:picChg chg="mod">
          <ac:chgData name="Elena Long" userId="6c2fd083e3647dc1" providerId="LiveId" clId="{BBE5E4E7-29E6-4638-A970-DD29365915FE}" dt="2022-06-14T20:41:47.793" v="3096" actId="404"/>
          <ac:picMkLst>
            <pc:docMk/>
            <pc:sldMk cId="1423050972" sldId="873"/>
            <ac:picMk id="38" creationId="{150D6F43-D252-4F2B-9398-9851E31793E7}"/>
          </ac:picMkLst>
        </pc:picChg>
      </pc:sldChg>
      <pc:sldChg chg="addSp delSp modSp add mod modTransition delAnim modAnim">
        <pc:chgData name="Elena Long" userId="6c2fd083e3647dc1" providerId="LiveId" clId="{BBE5E4E7-29E6-4638-A970-DD29365915FE}" dt="2022-06-16T19:12:36.967" v="9306"/>
        <pc:sldMkLst>
          <pc:docMk/>
          <pc:sldMk cId="351631248" sldId="874"/>
        </pc:sldMkLst>
        <pc:spChg chg="mod">
          <ac:chgData name="Elena Long" userId="6c2fd083e3647dc1" providerId="LiveId" clId="{BBE5E4E7-29E6-4638-A970-DD29365915FE}" dt="2022-06-15T16:51:17.206" v="4692" actId="6549"/>
          <ac:spMkLst>
            <pc:docMk/>
            <pc:sldMk cId="351631248" sldId="874"/>
            <ac:spMk id="2" creationId="{09D20AC6-F79A-41BD-BD4C-39477F1864A7}"/>
          </ac:spMkLst>
        </pc:spChg>
        <pc:spChg chg="mod">
          <ac:chgData name="Elena Long" userId="6c2fd083e3647dc1" providerId="LiveId" clId="{BBE5E4E7-29E6-4638-A970-DD29365915FE}" dt="2022-06-15T17:02:13.307" v="5072" actId="20577"/>
          <ac:spMkLst>
            <pc:docMk/>
            <pc:sldMk cId="351631248" sldId="874"/>
            <ac:spMk id="3" creationId="{E6C7964E-0DEE-4281-B8D5-7267040C8B2E}"/>
          </ac:spMkLst>
        </pc:spChg>
        <pc:spChg chg="add del mod">
          <ac:chgData name="Elena Long" userId="6c2fd083e3647dc1" providerId="LiveId" clId="{BBE5E4E7-29E6-4638-A970-DD29365915FE}" dt="2022-06-15T16:56:06.332" v="4956" actId="478"/>
          <ac:spMkLst>
            <pc:docMk/>
            <pc:sldMk cId="351631248" sldId="874"/>
            <ac:spMk id="9" creationId="{ACD99CF5-E9E7-41CD-AA74-C74DEA16F22E}"/>
          </ac:spMkLst>
        </pc:spChg>
        <pc:spChg chg="add mod">
          <ac:chgData name="Elena Long" userId="6c2fd083e3647dc1" providerId="LiveId" clId="{BBE5E4E7-29E6-4638-A970-DD29365915FE}" dt="2022-06-15T17:44:28.685" v="5770" actId="164"/>
          <ac:spMkLst>
            <pc:docMk/>
            <pc:sldMk cId="351631248" sldId="874"/>
            <ac:spMk id="16" creationId="{EBEC4167-F59D-450C-8F18-FB909FA3E55F}"/>
          </ac:spMkLst>
        </pc:spChg>
        <pc:spChg chg="add mod">
          <ac:chgData name="Elena Long" userId="6c2fd083e3647dc1" providerId="LiveId" clId="{BBE5E4E7-29E6-4638-A970-DD29365915FE}" dt="2022-06-15T17:44:28.685" v="5770" actId="164"/>
          <ac:spMkLst>
            <pc:docMk/>
            <pc:sldMk cId="351631248" sldId="874"/>
            <ac:spMk id="18" creationId="{2D4CD1C3-BDA9-4C4D-8C2C-3001F40EEBBD}"/>
          </ac:spMkLst>
        </pc:spChg>
        <pc:spChg chg="add mod">
          <ac:chgData name="Elena Long" userId="6c2fd083e3647dc1" providerId="LiveId" clId="{BBE5E4E7-29E6-4638-A970-DD29365915FE}" dt="2022-06-15T17:44:28.685" v="5770" actId="164"/>
          <ac:spMkLst>
            <pc:docMk/>
            <pc:sldMk cId="351631248" sldId="874"/>
            <ac:spMk id="20" creationId="{DA9F7D4D-F7B0-4507-BA55-0FF5931E6943}"/>
          </ac:spMkLst>
        </pc:spChg>
        <pc:spChg chg="add mod">
          <ac:chgData name="Elena Long" userId="6c2fd083e3647dc1" providerId="LiveId" clId="{BBE5E4E7-29E6-4638-A970-DD29365915FE}" dt="2022-06-15T17:04:59.079" v="5076" actId="1076"/>
          <ac:spMkLst>
            <pc:docMk/>
            <pc:sldMk cId="351631248" sldId="874"/>
            <ac:spMk id="21" creationId="{E2C64B39-5963-475A-A711-2CB2B8078E69}"/>
          </ac:spMkLst>
        </pc:spChg>
        <pc:spChg chg="add mod">
          <ac:chgData name="Elena Long" userId="6c2fd083e3647dc1" providerId="LiveId" clId="{BBE5E4E7-29E6-4638-A970-DD29365915FE}" dt="2022-06-16T19:12:36.967" v="9306"/>
          <ac:spMkLst>
            <pc:docMk/>
            <pc:sldMk cId="351631248" sldId="874"/>
            <ac:spMk id="22" creationId="{E4991509-5B33-4C70-8D06-5225B1AD43A3}"/>
          </ac:spMkLst>
        </pc:spChg>
        <pc:spChg chg="add mod">
          <ac:chgData name="Elena Long" userId="6c2fd083e3647dc1" providerId="LiveId" clId="{BBE5E4E7-29E6-4638-A970-DD29365915FE}" dt="2022-06-15T17:44:28.685" v="5770" actId="164"/>
          <ac:spMkLst>
            <pc:docMk/>
            <pc:sldMk cId="351631248" sldId="874"/>
            <ac:spMk id="37" creationId="{DD68152F-75DF-4EDA-B235-CDF6BD8FDCF5}"/>
          </ac:spMkLst>
        </pc:spChg>
        <pc:spChg chg="add mod">
          <ac:chgData name="Elena Long" userId="6c2fd083e3647dc1" providerId="LiveId" clId="{BBE5E4E7-29E6-4638-A970-DD29365915FE}" dt="2022-06-15T17:44:28.685" v="5770" actId="164"/>
          <ac:spMkLst>
            <pc:docMk/>
            <pc:sldMk cId="351631248" sldId="874"/>
            <ac:spMk id="39" creationId="{C4F91E92-731E-4FAC-B59D-56C235FDF605}"/>
          </ac:spMkLst>
        </pc:spChg>
        <pc:spChg chg="add mod">
          <ac:chgData name="Elena Long" userId="6c2fd083e3647dc1" providerId="LiveId" clId="{BBE5E4E7-29E6-4638-A970-DD29365915FE}" dt="2022-06-15T17:44:28.685" v="5770" actId="164"/>
          <ac:spMkLst>
            <pc:docMk/>
            <pc:sldMk cId="351631248" sldId="874"/>
            <ac:spMk id="44" creationId="{E7545B1E-3417-431E-AD54-DEE21180FA5A}"/>
          </ac:spMkLst>
        </pc:spChg>
        <pc:spChg chg="add mod">
          <ac:chgData name="Elena Long" userId="6c2fd083e3647dc1" providerId="LiveId" clId="{BBE5E4E7-29E6-4638-A970-DD29365915FE}" dt="2022-06-15T17:44:28.685" v="5770" actId="164"/>
          <ac:spMkLst>
            <pc:docMk/>
            <pc:sldMk cId="351631248" sldId="874"/>
            <ac:spMk id="45" creationId="{4F04A52D-9ADA-449E-9C51-608EB4A0F46E}"/>
          </ac:spMkLst>
        </pc:spChg>
        <pc:spChg chg="add mod">
          <ac:chgData name="Elena Long" userId="6c2fd083e3647dc1" providerId="LiveId" clId="{BBE5E4E7-29E6-4638-A970-DD29365915FE}" dt="2022-06-15T17:44:28.685" v="5770" actId="164"/>
          <ac:spMkLst>
            <pc:docMk/>
            <pc:sldMk cId="351631248" sldId="874"/>
            <ac:spMk id="46" creationId="{79640101-7044-4932-850F-81E9AD27FF95}"/>
          </ac:spMkLst>
        </pc:spChg>
        <pc:spChg chg="add mod">
          <ac:chgData name="Elena Long" userId="6c2fd083e3647dc1" providerId="LiveId" clId="{BBE5E4E7-29E6-4638-A970-DD29365915FE}" dt="2022-06-15T17:44:28.685" v="5770" actId="164"/>
          <ac:spMkLst>
            <pc:docMk/>
            <pc:sldMk cId="351631248" sldId="874"/>
            <ac:spMk id="47" creationId="{55C419D2-17CE-4D13-B210-3033CCF4D1C7}"/>
          </ac:spMkLst>
        </pc:spChg>
        <pc:grpChg chg="del">
          <ac:chgData name="Elena Long" userId="6c2fd083e3647dc1" providerId="LiveId" clId="{BBE5E4E7-29E6-4638-A970-DD29365915FE}" dt="2022-06-15T16:51:26.733" v="4696" actId="478"/>
          <ac:grpSpMkLst>
            <pc:docMk/>
            <pc:sldMk cId="351631248" sldId="874"/>
            <ac:grpSpMk id="23" creationId="{17E9D8B4-125B-4C97-966C-310E02287DA1}"/>
          </ac:grpSpMkLst>
        </pc:grpChg>
        <pc:grpChg chg="add mod">
          <ac:chgData name="Elena Long" userId="6c2fd083e3647dc1" providerId="LiveId" clId="{BBE5E4E7-29E6-4638-A970-DD29365915FE}" dt="2022-06-15T17:44:28.685" v="5770" actId="164"/>
          <ac:grpSpMkLst>
            <pc:docMk/>
            <pc:sldMk cId="351631248" sldId="874"/>
            <ac:grpSpMk id="24" creationId="{659FB325-6755-4D60-AD66-F112664054B3}"/>
          </ac:grpSpMkLst>
        </pc:grpChg>
        <pc:grpChg chg="del">
          <ac:chgData name="Elena Long" userId="6c2fd083e3647dc1" providerId="LiveId" clId="{BBE5E4E7-29E6-4638-A970-DD29365915FE}" dt="2022-06-15T16:51:21.948" v="4693" actId="478"/>
          <ac:grpSpMkLst>
            <pc:docMk/>
            <pc:sldMk cId="351631248" sldId="874"/>
            <ac:grpSpMk id="31" creationId="{B4DD0230-A1A9-47CE-90C0-51A5D017776F}"/>
          </ac:grpSpMkLst>
        </pc:grpChg>
        <pc:grpChg chg="del">
          <ac:chgData name="Elena Long" userId="6c2fd083e3647dc1" providerId="LiveId" clId="{BBE5E4E7-29E6-4638-A970-DD29365915FE}" dt="2022-06-15T16:51:29.930" v="4698" actId="478"/>
          <ac:grpSpMkLst>
            <pc:docMk/>
            <pc:sldMk cId="351631248" sldId="874"/>
            <ac:grpSpMk id="34" creationId="{5F4C7C17-6DEE-4B37-9F99-38D618682D5A}"/>
          </ac:grpSpMkLst>
        </pc:grpChg>
        <pc:grpChg chg="del">
          <ac:chgData name="Elena Long" userId="6c2fd083e3647dc1" providerId="LiveId" clId="{BBE5E4E7-29E6-4638-A970-DD29365915FE}" dt="2022-06-15T16:51:24.066" v="4694" actId="478"/>
          <ac:grpSpMkLst>
            <pc:docMk/>
            <pc:sldMk cId="351631248" sldId="874"/>
            <ac:grpSpMk id="43" creationId="{C9008770-9DEB-4F01-A5E9-D25E1881ADD7}"/>
          </ac:grpSpMkLst>
        </pc:grpChg>
        <pc:picChg chg="add mod modCrop">
          <ac:chgData name="Elena Long" userId="6c2fd083e3647dc1" providerId="LiveId" clId="{BBE5E4E7-29E6-4638-A970-DD29365915FE}" dt="2022-06-15T16:55:31.260" v="4917" actId="1076"/>
          <ac:picMkLst>
            <pc:docMk/>
            <pc:sldMk cId="351631248" sldId="874"/>
            <ac:picMk id="8" creationId="{964A417D-86B1-45B3-B736-57D9C0799245}"/>
          </ac:picMkLst>
        </pc:picChg>
        <pc:picChg chg="del">
          <ac:chgData name="Elena Long" userId="6c2fd083e3647dc1" providerId="LiveId" clId="{BBE5E4E7-29E6-4638-A970-DD29365915FE}" dt="2022-06-15T16:51:25.396" v="4695" actId="478"/>
          <ac:picMkLst>
            <pc:docMk/>
            <pc:sldMk cId="351631248" sldId="874"/>
            <ac:picMk id="11" creationId="{68D82FF8-D7A9-4F80-BF94-A98C04AF87B4}"/>
          </ac:picMkLst>
        </pc:picChg>
        <pc:picChg chg="add mod">
          <ac:chgData name="Elena Long" userId="6c2fd083e3647dc1" providerId="LiveId" clId="{BBE5E4E7-29E6-4638-A970-DD29365915FE}" dt="2022-06-15T17:44:28.685" v="5770" actId="164"/>
          <ac:picMkLst>
            <pc:docMk/>
            <pc:sldMk cId="351631248" sldId="874"/>
            <ac:picMk id="13" creationId="{E6783880-3278-4E75-812C-7814A4179D19}"/>
          </ac:picMkLst>
        </pc:picChg>
        <pc:picChg chg="del">
          <ac:chgData name="Elena Long" userId="6c2fd083e3647dc1" providerId="LiveId" clId="{BBE5E4E7-29E6-4638-A970-DD29365915FE}" dt="2022-06-15T16:51:27.772" v="4697" actId="478"/>
          <ac:picMkLst>
            <pc:docMk/>
            <pc:sldMk cId="351631248" sldId="874"/>
            <ac:picMk id="14" creationId="{36FA2211-6F92-43E6-9F3A-F8969C680054}"/>
          </ac:picMkLst>
        </pc:picChg>
        <pc:picChg chg="add mod">
          <ac:chgData name="Elena Long" userId="6c2fd083e3647dc1" providerId="LiveId" clId="{BBE5E4E7-29E6-4638-A970-DD29365915FE}" dt="2022-06-15T16:52:45.972" v="4699"/>
          <ac:picMkLst>
            <pc:docMk/>
            <pc:sldMk cId="351631248" sldId="874"/>
            <ac:picMk id="30" creationId="{3F61CFFF-866C-4C94-B9B5-5BD6CBBF044A}"/>
          </ac:picMkLst>
        </pc:picChg>
      </pc:sldChg>
      <pc:sldChg chg="addSp delSp modSp new mod ord modTransition">
        <pc:chgData name="Elena Long" userId="6c2fd083e3647dc1" providerId="LiveId" clId="{BBE5E4E7-29E6-4638-A970-DD29365915FE}" dt="2022-06-16T15:18:24.687" v="7482" actId="20577"/>
        <pc:sldMkLst>
          <pc:docMk/>
          <pc:sldMk cId="3053068891" sldId="875"/>
        </pc:sldMkLst>
        <pc:spChg chg="mod">
          <ac:chgData name="Elena Long" userId="6c2fd083e3647dc1" providerId="LiveId" clId="{BBE5E4E7-29E6-4638-A970-DD29365915FE}" dt="2022-06-15T17:29:49.764" v="5125" actId="20577"/>
          <ac:spMkLst>
            <pc:docMk/>
            <pc:sldMk cId="3053068891" sldId="875"/>
            <ac:spMk id="2" creationId="{3D5005C5-DA9F-44CB-9593-BC19B5D19181}"/>
          </ac:spMkLst>
        </pc:spChg>
        <pc:spChg chg="mod">
          <ac:chgData name="Elena Long" userId="6c2fd083e3647dc1" providerId="LiveId" clId="{BBE5E4E7-29E6-4638-A970-DD29365915FE}" dt="2022-06-16T15:18:24.687" v="7482" actId="20577"/>
          <ac:spMkLst>
            <pc:docMk/>
            <pc:sldMk cId="3053068891" sldId="875"/>
            <ac:spMk id="3" creationId="{41C97A7A-9788-4E4A-9BCD-9C4D6D730028}"/>
          </ac:spMkLst>
        </pc:spChg>
        <pc:spChg chg="add">
          <ac:chgData name="Elena Long" userId="6c2fd083e3647dc1" providerId="LiveId" clId="{BBE5E4E7-29E6-4638-A970-DD29365915FE}" dt="2022-06-15T17:31:34.422" v="5356"/>
          <ac:spMkLst>
            <pc:docMk/>
            <pc:sldMk cId="3053068891" sldId="875"/>
            <ac:spMk id="7" creationId="{8E2F3259-42BC-40EE-AEF9-2132451C4F40}"/>
          </ac:spMkLst>
        </pc:spChg>
        <pc:spChg chg="add mod">
          <ac:chgData name="Elena Long" userId="6c2fd083e3647dc1" providerId="LiveId" clId="{BBE5E4E7-29E6-4638-A970-DD29365915FE}" dt="2022-06-16T15:17:41.040" v="7404" actId="1038"/>
          <ac:spMkLst>
            <pc:docMk/>
            <pc:sldMk cId="3053068891" sldId="875"/>
            <ac:spMk id="10" creationId="{A62F3CC1-F924-4FCE-9DD2-B120DEE1D2EA}"/>
          </ac:spMkLst>
        </pc:spChg>
        <pc:spChg chg="add mod">
          <ac:chgData name="Elena Long" userId="6c2fd083e3647dc1" providerId="LiveId" clId="{BBE5E4E7-29E6-4638-A970-DD29365915FE}" dt="2022-06-16T15:17:49.013" v="7477" actId="1038"/>
          <ac:spMkLst>
            <pc:docMk/>
            <pc:sldMk cId="3053068891" sldId="875"/>
            <ac:spMk id="11" creationId="{6EDFF96E-D102-406F-A27E-BF7AD0B487D6}"/>
          </ac:spMkLst>
        </pc:spChg>
        <pc:picChg chg="add del mod">
          <ac:chgData name="Elena Long" userId="6c2fd083e3647dc1" providerId="LiveId" clId="{BBE5E4E7-29E6-4638-A970-DD29365915FE}" dt="2022-06-16T15:17:03.157" v="7353" actId="478"/>
          <ac:picMkLst>
            <pc:docMk/>
            <pc:sldMk cId="3053068891" sldId="875"/>
            <ac:picMk id="9" creationId="{4ABD7C73-F93F-479B-B778-2EFEFEF485E7}"/>
          </ac:picMkLst>
        </pc:picChg>
        <pc:picChg chg="add mod ord modCrop">
          <ac:chgData name="Elena Long" userId="6c2fd083e3647dc1" providerId="LiveId" clId="{BBE5E4E7-29E6-4638-A970-DD29365915FE}" dt="2022-06-16T15:17:32.848" v="7365" actId="14100"/>
          <ac:picMkLst>
            <pc:docMk/>
            <pc:sldMk cId="3053068891" sldId="875"/>
            <ac:picMk id="12" creationId="{1ABABCB9-B1C9-469D-9B78-7BE22C1E2709}"/>
          </ac:picMkLst>
        </pc:picChg>
      </pc:sldChg>
      <pc:sldChg chg="modSp new mod">
        <pc:chgData name="Elena Long" userId="6c2fd083e3647dc1" providerId="LiveId" clId="{BBE5E4E7-29E6-4638-A970-DD29365915FE}" dt="2022-06-16T15:49:06.344" v="7570" actId="20577"/>
        <pc:sldMkLst>
          <pc:docMk/>
          <pc:sldMk cId="417537809" sldId="876"/>
        </pc:sldMkLst>
        <pc:spChg chg="mod">
          <ac:chgData name="Elena Long" userId="6c2fd083e3647dc1" providerId="LiveId" clId="{BBE5E4E7-29E6-4638-A970-DD29365915FE}" dt="2022-06-16T15:49:06.344" v="7570" actId="20577"/>
          <ac:spMkLst>
            <pc:docMk/>
            <pc:sldMk cId="417537809" sldId="876"/>
            <ac:spMk id="2" creationId="{43B87410-74EE-48A2-B92E-23E99247CB69}"/>
          </ac:spMkLst>
        </pc:spChg>
      </pc:sldChg>
      <pc:sldChg chg="addSp delSp modSp new mod modAnim">
        <pc:chgData name="Elena Long" userId="6c2fd083e3647dc1" providerId="LiveId" clId="{BBE5E4E7-29E6-4638-A970-DD29365915FE}" dt="2022-06-16T19:11:13.168" v="9303" actId="1037"/>
        <pc:sldMkLst>
          <pc:docMk/>
          <pc:sldMk cId="3891509350" sldId="877"/>
        </pc:sldMkLst>
        <pc:spChg chg="mod">
          <ac:chgData name="Elena Long" userId="6c2fd083e3647dc1" providerId="LiveId" clId="{BBE5E4E7-29E6-4638-A970-DD29365915FE}" dt="2022-06-16T18:30:43.026" v="8909" actId="1076"/>
          <ac:spMkLst>
            <pc:docMk/>
            <pc:sldMk cId="3891509350" sldId="877"/>
            <ac:spMk id="2" creationId="{699307D8-D575-4D79-AB96-C66BCD44B209}"/>
          </ac:spMkLst>
        </pc:spChg>
        <pc:spChg chg="mod">
          <ac:chgData name="Elena Long" userId="6c2fd083e3647dc1" providerId="LiveId" clId="{BBE5E4E7-29E6-4638-A970-DD29365915FE}" dt="2022-06-16T18:51:02.875" v="8983" actId="27636"/>
          <ac:spMkLst>
            <pc:docMk/>
            <pc:sldMk cId="3891509350" sldId="877"/>
            <ac:spMk id="3" creationId="{EB503E1F-82DF-43C2-8D5C-E42952547CDA}"/>
          </ac:spMkLst>
        </pc:spChg>
        <pc:spChg chg="mod">
          <ac:chgData name="Elena Long" userId="6c2fd083e3647dc1" providerId="LiveId" clId="{BBE5E4E7-29E6-4638-A970-DD29365915FE}" dt="2022-06-16T19:11:04.664" v="9297" actId="1076"/>
          <ac:spMkLst>
            <pc:docMk/>
            <pc:sldMk cId="3891509350" sldId="877"/>
            <ac:spMk id="9" creationId="{BD81AE92-9593-4E0C-9156-B3FDD3415119}"/>
          </ac:spMkLst>
        </pc:spChg>
        <pc:spChg chg="del mod">
          <ac:chgData name="Elena Long" userId="6c2fd083e3647dc1" providerId="LiveId" clId="{BBE5E4E7-29E6-4638-A970-DD29365915FE}" dt="2022-06-16T18:08:13.208" v="8402" actId="478"/>
          <ac:spMkLst>
            <pc:docMk/>
            <pc:sldMk cId="3891509350" sldId="877"/>
            <ac:spMk id="10" creationId="{E8A7943D-7B32-4F53-A1F4-DFFAD34C7D04}"/>
          </ac:spMkLst>
        </pc:spChg>
        <pc:spChg chg="del mod">
          <ac:chgData name="Elena Long" userId="6c2fd083e3647dc1" providerId="LiveId" clId="{BBE5E4E7-29E6-4638-A970-DD29365915FE}" dt="2022-06-16T18:08:26.068" v="8407" actId="478"/>
          <ac:spMkLst>
            <pc:docMk/>
            <pc:sldMk cId="3891509350" sldId="877"/>
            <ac:spMk id="11" creationId="{993786C2-5D2D-42DC-8171-6DEFB3CC2E37}"/>
          </ac:spMkLst>
        </pc:spChg>
        <pc:spChg chg="del mod">
          <ac:chgData name="Elena Long" userId="6c2fd083e3647dc1" providerId="LiveId" clId="{BBE5E4E7-29E6-4638-A970-DD29365915FE}" dt="2022-06-16T18:08:17.527" v="8403" actId="478"/>
          <ac:spMkLst>
            <pc:docMk/>
            <pc:sldMk cId="3891509350" sldId="877"/>
            <ac:spMk id="12" creationId="{3FBAA996-073E-4342-9DB2-E4287C226316}"/>
          </ac:spMkLst>
        </pc:spChg>
        <pc:spChg chg="del mod">
          <ac:chgData name="Elena Long" userId="6c2fd083e3647dc1" providerId="LiveId" clId="{BBE5E4E7-29E6-4638-A970-DD29365915FE}" dt="2022-06-16T18:08:28.088" v="8408" actId="478"/>
          <ac:spMkLst>
            <pc:docMk/>
            <pc:sldMk cId="3891509350" sldId="877"/>
            <ac:spMk id="13" creationId="{DC60CF48-D52C-40FF-8E26-98BA3DF3E0F9}"/>
          </ac:spMkLst>
        </pc:spChg>
        <pc:spChg chg="del mod">
          <ac:chgData name="Elena Long" userId="6c2fd083e3647dc1" providerId="LiveId" clId="{BBE5E4E7-29E6-4638-A970-DD29365915FE}" dt="2022-06-16T18:08:23.619" v="8406" actId="478"/>
          <ac:spMkLst>
            <pc:docMk/>
            <pc:sldMk cId="3891509350" sldId="877"/>
            <ac:spMk id="14" creationId="{AE8391B1-A655-4651-AA00-E6A5DCA35846}"/>
          </ac:spMkLst>
        </pc:spChg>
        <pc:spChg chg="del mod">
          <ac:chgData name="Elena Long" userId="6c2fd083e3647dc1" providerId="LiveId" clId="{BBE5E4E7-29E6-4638-A970-DD29365915FE}" dt="2022-06-16T18:08:30.787" v="8409" actId="478"/>
          <ac:spMkLst>
            <pc:docMk/>
            <pc:sldMk cId="3891509350" sldId="877"/>
            <ac:spMk id="15" creationId="{8EADB891-027D-4F9B-9FDA-065AE03A33A3}"/>
          </ac:spMkLst>
        </pc:spChg>
        <pc:spChg chg="del mod">
          <ac:chgData name="Elena Long" userId="6c2fd083e3647dc1" providerId="LiveId" clId="{BBE5E4E7-29E6-4638-A970-DD29365915FE}" dt="2022-06-16T18:08:19.600" v="8404" actId="478"/>
          <ac:spMkLst>
            <pc:docMk/>
            <pc:sldMk cId="3891509350" sldId="877"/>
            <ac:spMk id="16" creationId="{432A4CD5-60E8-4DC9-8607-AEA9679216F6}"/>
          </ac:spMkLst>
        </pc:spChg>
        <pc:spChg chg="del mod">
          <ac:chgData name="Elena Long" userId="6c2fd083e3647dc1" providerId="LiveId" clId="{BBE5E4E7-29E6-4638-A970-DD29365915FE}" dt="2022-06-16T18:08:32.738" v="8410" actId="478"/>
          <ac:spMkLst>
            <pc:docMk/>
            <pc:sldMk cId="3891509350" sldId="877"/>
            <ac:spMk id="17" creationId="{487E9248-943C-4B25-8171-A8BB3DC5ABC0}"/>
          </ac:spMkLst>
        </pc:spChg>
        <pc:spChg chg="add mod">
          <ac:chgData name="Elena Long" userId="6c2fd083e3647dc1" providerId="LiveId" clId="{BBE5E4E7-29E6-4638-A970-DD29365915FE}" dt="2022-06-16T18:48:58.847" v="8966" actId="1076"/>
          <ac:spMkLst>
            <pc:docMk/>
            <pc:sldMk cId="3891509350" sldId="877"/>
            <ac:spMk id="19" creationId="{AA5DBE04-1232-485E-958B-3A19AE1E277C}"/>
          </ac:spMkLst>
        </pc:spChg>
        <pc:spChg chg="add mod">
          <ac:chgData name="Elena Long" userId="6c2fd083e3647dc1" providerId="LiveId" clId="{BBE5E4E7-29E6-4638-A970-DD29365915FE}" dt="2022-06-16T19:11:13.168" v="9303" actId="1037"/>
          <ac:spMkLst>
            <pc:docMk/>
            <pc:sldMk cId="3891509350" sldId="877"/>
            <ac:spMk id="22" creationId="{38DEDAD3-30D2-4959-B874-E1F72C3A82CE}"/>
          </ac:spMkLst>
        </pc:spChg>
        <pc:spChg chg="add mod">
          <ac:chgData name="Elena Long" userId="6c2fd083e3647dc1" providerId="LiveId" clId="{BBE5E4E7-29E6-4638-A970-DD29365915FE}" dt="2022-06-16T19:09:21.837" v="9292" actId="1035"/>
          <ac:spMkLst>
            <pc:docMk/>
            <pc:sldMk cId="3891509350" sldId="877"/>
            <ac:spMk id="23" creationId="{CDE6290D-582A-4D2F-BA62-E77DC3FC8782}"/>
          </ac:spMkLst>
        </pc:spChg>
        <pc:grpChg chg="add mod ord">
          <ac:chgData name="Elena Long" userId="6c2fd083e3647dc1" providerId="LiveId" clId="{BBE5E4E7-29E6-4638-A970-DD29365915FE}" dt="2022-06-16T19:10:54.090" v="9294" actId="403"/>
          <ac:grpSpMkLst>
            <pc:docMk/>
            <pc:sldMk cId="3891509350" sldId="877"/>
            <ac:grpSpMk id="7" creationId="{CBB2685B-B3AB-4869-BB87-2C80F1D8C789}"/>
          </ac:grpSpMkLst>
        </pc:grpChg>
        <pc:picChg chg="mod">
          <ac:chgData name="Elena Long" userId="6c2fd083e3647dc1" providerId="LiveId" clId="{BBE5E4E7-29E6-4638-A970-DD29365915FE}" dt="2022-06-16T19:10:54.090" v="9294" actId="403"/>
          <ac:picMkLst>
            <pc:docMk/>
            <pc:sldMk cId="3891509350" sldId="877"/>
            <ac:picMk id="8" creationId="{D0E11AFD-BF3C-433F-BCB0-00B805524FD4}"/>
          </ac:picMkLst>
        </pc:picChg>
        <pc:picChg chg="add mod">
          <ac:chgData name="Elena Long" userId="6c2fd083e3647dc1" providerId="LiveId" clId="{BBE5E4E7-29E6-4638-A970-DD29365915FE}" dt="2022-06-16T18:51:10.748" v="8984" actId="1076"/>
          <ac:picMkLst>
            <pc:docMk/>
            <pc:sldMk cId="3891509350" sldId="877"/>
            <ac:picMk id="21" creationId="{8008E705-2F8A-4F01-AE92-4D4D63395762}"/>
          </ac:picMkLst>
        </pc:picChg>
      </pc:sldChg>
    </pc:docChg>
  </pc:docChgLst>
  <pc:docChgLst>
    <pc:chgData name="Elena Long" userId="6c2fd083e3647dc1" providerId="LiveId" clId="{6A0ADABF-B76B-4E92-8EC2-60D9127B8520}"/>
    <pc:docChg chg="undo custSel addSld modSld">
      <pc:chgData name="Elena Long" userId="6c2fd083e3647dc1" providerId="LiveId" clId="{6A0ADABF-B76B-4E92-8EC2-60D9127B8520}" dt="2019-08-18T08:37:00.350" v="251" actId="14100"/>
      <pc:docMkLst>
        <pc:docMk/>
      </pc:docMkLst>
      <pc:sldChg chg="modSp modTransition">
        <pc:chgData name="Elena Long" userId="6c2fd083e3647dc1" providerId="LiveId" clId="{6A0ADABF-B76B-4E92-8EC2-60D9127B8520}" dt="2019-08-18T07:42:44.008" v="64" actId="166"/>
        <pc:sldMkLst>
          <pc:docMk/>
          <pc:sldMk cId="2398926399" sldId="256"/>
        </pc:sldMkLst>
        <pc:picChg chg="ord">
          <ac:chgData name="Elena Long" userId="6c2fd083e3647dc1" providerId="LiveId" clId="{6A0ADABF-B76B-4E92-8EC2-60D9127B8520}" dt="2019-08-18T07:42:44.008" v="64" actId="166"/>
          <ac:picMkLst>
            <pc:docMk/>
            <pc:sldMk cId="2398926399" sldId="256"/>
            <ac:picMk id="4" creationId="{00000000-0000-0000-0000-000000000000}"/>
          </ac:picMkLst>
        </pc:picChg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571718702" sldId="584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649330457" sldId="664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468389177" sldId="665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9391096" sldId="697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811372062" sldId="699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669250927" sldId="711"/>
        </pc:sldMkLst>
      </pc:sldChg>
      <pc:sldChg chg="addSp delSp modSp modTransition">
        <pc:chgData name="Elena Long" userId="6c2fd083e3647dc1" providerId="LiveId" clId="{6A0ADABF-B76B-4E92-8EC2-60D9127B8520}" dt="2019-08-18T08:21:25.922" v="69" actId="732"/>
        <pc:sldMkLst>
          <pc:docMk/>
          <pc:sldMk cId="2532540269" sldId="712"/>
        </pc:sldMkLst>
        <pc:picChg chg="del">
          <ac:chgData name="Elena Long" userId="6c2fd083e3647dc1" providerId="LiveId" clId="{6A0ADABF-B76B-4E92-8EC2-60D9127B8520}" dt="2019-08-18T08:21:13.296" v="65" actId="478"/>
          <ac:picMkLst>
            <pc:docMk/>
            <pc:sldMk cId="2532540269" sldId="712"/>
            <ac:picMk id="10" creationId="{BD11B2A3-EC3E-494B-9CD3-054C98B83817}"/>
          </ac:picMkLst>
        </pc:picChg>
        <pc:picChg chg="add mod modCrop">
          <ac:chgData name="Elena Long" userId="6c2fd083e3647dc1" providerId="LiveId" clId="{6A0ADABF-B76B-4E92-8EC2-60D9127B8520}" dt="2019-08-18T08:21:25.922" v="69" actId="732"/>
          <ac:picMkLst>
            <pc:docMk/>
            <pc:sldMk cId="2532540269" sldId="712"/>
            <ac:picMk id="31" creationId="{AD7B45B8-E793-49B0-8109-679336A9DB6D}"/>
          </ac:picMkLst>
        </pc:picChg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778611202" sldId="713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579745375" sldId="715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324454333" sldId="716"/>
        </pc:sldMkLst>
      </pc:sldChg>
      <pc:sldChg chg="modSp modTransition">
        <pc:chgData name="Elena Long" userId="6c2fd083e3647dc1" providerId="LiveId" clId="{6A0ADABF-B76B-4E92-8EC2-60D9127B8520}" dt="2019-08-18T08:24:51.785" v="118" actId="1076"/>
        <pc:sldMkLst>
          <pc:docMk/>
          <pc:sldMk cId="3917444870" sldId="717"/>
        </pc:sldMkLst>
        <pc:picChg chg="mod">
          <ac:chgData name="Elena Long" userId="6c2fd083e3647dc1" providerId="LiveId" clId="{6A0ADABF-B76B-4E92-8EC2-60D9127B8520}" dt="2019-08-18T08:24:51.785" v="118" actId="1076"/>
          <ac:picMkLst>
            <pc:docMk/>
            <pc:sldMk cId="3917444870" sldId="717"/>
            <ac:picMk id="63" creationId="{AD251733-B1FD-4F3B-91FE-62AFB4F5289F}"/>
          </ac:picMkLst>
        </pc:picChg>
        <pc:picChg chg="mod">
          <ac:chgData name="Elena Long" userId="6c2fd083e3647dc1" providerId="LiveId" clId="{6A0ADABF-B76B-4E92-8EC2-60D9127B8520}" dt="2019-08-18T08:24:48.324" v="116" actId="1037"/>
          <ac:picMkLst>
            <pc:docMk/>
            <pc:sldMk cId="3917444870" sldId="717"/>
            <ac:picMk id="2050" creationId="{7DD0D981-35EE-49A3-8C0D-C855C46996A2}"/>
          </ac:picMkLst>
        </pc:picChg>
      </pc:sldChg>
      <pc:sldChg chg="addSp delSp modSp modTransition">
        <pc:chgData name="Elena Long" userId="6c2fd083e3647dc1" providerId="LiveId" clId="{6A0ADABF-B76B-4E92-8EC2-60D9127B8520}" dt="2019-08-18T08:24:02.650" v="83"/>
        <pc:sldMkLst>
          <pc:docMk/>
          <pc:sldMk cId="1951366141" sldId="718"/>
        </pc:sldMkLst>
        <pc:picChg chg="add del mod modCrop">
          <ac:chgData name="Elena Long" userId="6c2fd083e3647dc1" providerId="LiveId" clId="{6A0ADABF-B76B-4E92-8EC2-60D9127B8520}" dt="2019-08-18T08:24:02.405" v="82" actId="478"/>
          <ac:picMkLst>
            <pc:docMk/>
            <pc:sldMk cId="1951366141" sldId="718"/>
            <ac:picMk id="9" creationId="{BE12E919-4EC8-4E83-8234-70E0BF6572CF}"/>
          </ac:picMkLst>
        </pc:picChg>
        <pc:picChg chg="add">
          <ac:chgData name="Elena Long" userId="6c2fd083e3647dc1" providerId="LiveId" clId="{6A0ADABF-B76B-4E92-8EC2-60D9127B8520}" dt="2019-08-18T08:24:02.650" v="83"/>
          <ac:picMkLst>
            <pc:docMk/>
            <pc:sldMk cId="1951366141" sldId="718"/>
            <ac:picMk id="27" creationId="{C899FF6B-68D9-49E0-9584-3EF87DC9AFFA}"/>
          </ac:picMkLst>
        </pc:picChg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550819759" sldId="719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674750305" sldId="735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073470645" sldId="751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990651293" sldId="754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836679896" sldId="755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977326586" sldId="756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176090544" sldId="757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490030963" sldId="761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977577100" sldId="763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210644711" sldId="765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835569962" sldId="766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158358097" sldId="767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869751272" sldId="768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129607110" sldId="770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224688462" sldId="771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307013839" sldId="772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08847004" sldId="782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774023387" sldId="793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29398745" sldId="794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664912675" sldId="795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01815034" sldId="796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811539201" sldId="797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76721540" sldId="799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953378271" sldId="800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468772387" sldId="801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570499537" sldId="802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788309427" sldId="803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801664200" sldId="804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891872304" sldId="805"/>
        </pc:sldMkLst>
      </pc:sldChg>
      <pc:sldChg chg="addSp modSp modTransition">
        <pc:chgData name="Elena Long" userId="6c2fd083e3647dc1" providerId="LiveId" clId="{6A0ADABF-B76B-4E92-8EC2-60D9127B8520}" dt="2019-08-18T08:23:59.212" v="81" actId="1076"/>
        <pc:sldMkLst>
          <pc:docMk/>
          <pc:sldMk cId="585976772" sldId="806"/>
        </pc:sldMkLst>
        <pc:picChg chg="add mod">
          <ac:chgData name="Elena Long" userId="6c2fd083e3647dc1" providerId="LiveId" clId="{6A0ADABF-B76B-4E92-8EC2-60D9127B8520}" dt="2019-08-18T08:23:59.212" v="81" actId="1076"/>
          <ac:picMkLst>
            <pc:docMk/>
            <pc:sldMk cId="585976772" sldId="806"/>
            <ac:picMk id="27" creationId="{A9B89925-383A-4AAB-AA92-1831D8FB9E87}"/>
          </ac:picMkLst>
        </pc:picChg>
      </pc:sldChg>
      <pc:sldChg chg="addSp delSp modSp modTransition">
        <pc:chgData name="Elena Long" userId="6c2fd083e3647dc1" providerId="LiveId" clId="{6A0ADABF-B76B-4E92-8EC2-60D9127B8520}" dt="2019-08-18T08:30:30.294" v="145" actId="20577"/>
        <pc:sldMkLst>
          <pc:docMk/>
          <pc:sldMk cId="3096846475" sldId="807"/>
        </pc:sldMkLst>
        <pc:spChg chg="mod">
          <ac:chgData name="Elena Long" userId="6c2fd083e3647dc1" providerId="LiveId" clId="{6A0ADABF-B76B-4E92-8EC2-60D9127B8520}" dt="2019-08-18T08:30:30.294" v="145" actId="20577"/>
          <ac:spMkLst>
            <pc:docMk/>
            <pc:sldMk cId="3096846475" sldId="807"/>
            <ac:spMk id="48" creationId="{64C2E455-1CE3-411E-82B7-7766A7DC7D53}"/>
          </ac:spMkLst>
        </pc:spChg>
        <pc:spChg chg="mod">
          <ac:chgData name="Elena Long" userId="6c2fd083e3647dc1" providerId="LiveId" clId="{6A0ADABF-B76B-4E92-8EC2-60D9127B8520}" dt="2019-08-18T08:25:02.976" v="144" actId="1037"/>
          <ac:spMkLst>
            <pc:docMk/>
            <pc:sldMk cId="3096846475" sldId="807"/>
            <ac:spMk id="49" creationId="{117212BA-F210-4C94-852F-11A4C4D621A3}"/>
          </ac:spMkLst>
        </pc:spChg>
        <pc:picChg chg="mod">
          <ac:chgData name="Elena Long" userId="6c2fd083e3647dc1" providerId="LiveId" clId="{6A0ADABF-B76B-4E92-8EC2-60D9127B8520}" dt="2019-08-18T08:25:02.976" v="144" actId="1037"/>
          <ac:picMkLst>
            <pc:docMk/>
            <pc:sldMk cId="3096846475" sldId="807"/>
            <ac:picMk id="12" creationId="{F4F0D479-2B79-4F3C-9D56-46994447472C}"/>
          </ac:picMkLst>
        </pc:picChg>
        <pc:picChg chg="add">
          <ac:chgData name="Elena Long" userId="6c2fd083e3647dc1" providerId="LiveId" clId="{6A0ADABF-B76B-4E92-8EC2-60D9127B8520}" dt="2019-08-18T08:24:57.188" v="120"/>
          <ac:picMkLst>
            <pc:docMk/>
            <pc:sldMk cId="3096846475" sldId="807"/>
            <ac:picMk id="51" creationId="{69067B1D-A89B-4F41-B168-D61EB68574DC}"/>
          </ac:picMkLst>
        </pc:picChg>
        <pc:picChg chg="del">
          <ac:chgData name="Elena Long" userId="6c2fd083e3647dc1" providerId="LiveId" clId="{6A0ADABF-B76B-4E92-8EC2-60D9127B8520}" dt="2019-08-18T08:24:56.924" v="119" actId="478"/>
          <ac:picMkLst>
            <pc:docMk/>
            <pc:sldMk cId="3096846475" sldId="807"/>
            <ac:picMk id="2050" creationId="{7DD0D981-35EE-49A3-8C0D-C855C46996A2}"/>
          </ac:picMkLst>
        </pc:picChg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563008635" sldId="808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69552873" sldId="809"/>
        </pc:sldMkLst>
      </pc:sldChg>
      <pc:sldChg chg="addSp delSp modSp modTransition">
        <pc:chgData name="Elena Long" userId="6c2fd083e3647dc1" providerId="LiveId" clId="{6A0ADABF-B76B-4E92-8EC2-60D9127B8520}" dt="2019-08-18T07:07:31.224" v="56"/>
        <pc:sldMkLst>
          <pc:docMk/>
          <pc:sldMk cId="3373079180" sldId="810"/>
        </pc:sldMkLst>
        <pc:spChg chg="add del mod">
          <ac:chgData name="Elena Long" userId="6c2fd083e3647dc1" providerId="LiveId" clId="{6A0ADABF-B76B-4E92-8EC2-60D9127B8520}" dt="2019-08-18T07:07:23.435" v="55" actId="478"/>
          <ac:spMkLst>
            <pc:docMk/>
            <pc:sldMk cId="3373079180" sldId="810"/>
            <ac:spMk id="4" creationId="{567B3E84-7BB4-40EC-AD4C-82FB1FFD6326}"/>
          </ac:spMkLst>
        </pc:spChg>
        <pc:picChg chg="add mod">
          <ac:chgData name="Elena Long" userId="6c2fd083e3647dc1" providerId="LiveId" clId="{6A0ADABF-B76B-4E92-8EC2-60D9127B8520}" dt="2019-08-18T07:05:05.055" v="4" actId="1076"/>
          <ac:picMkLst>
            <pc:docMk/>
            <pc:sldMk cId="3373079180" sldId="810"/>
            <ac:picMk id="1026" creationId="{7266EDC8-6AE2-4D6F-9CAE-0B4F1AE84BC3}"/>
          </ac:picMkLst>
        </pc:picChg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808907910" sldId="811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299961821" sldId="812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482554812" sldId="813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297683290" sldId="814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700193755" sldId="815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4250847459" sldId="816"/>
        </pc:sldMkLst>
      </pc:sldChg>
      <pc:sldChg chg="modSp modTransition">
        <pc:chgData name="Elena Long" userId="6c2fd083e3647dc1" providerId="LiveId" clId="{6A0ADABF-B76B-4E92-8EC2-60D9127B8520}" dt="2019-08-18T08:31:24.071" v="154" actId="20577"/>
        <pc:sldMkLst>
          <pc:docMk/>
          <pc:sldMk cId="3427262842" sldId="817"/>
        </pc:sldMkLst>
        <pc:spChg chg="mod">
          <ac:chgData name="Elena Long" userId="6c2fd083e3647dc1" providerId="LiveId" clId="{6A0ADABF-B76B-4E92-8EC2-60D9127B8520}" dt="2019-08-18T08:31:24.071" v="154" actId="20577"/>
          <ac:spMkLst>
            <pc:docMk/>
            <pc:sldMk cId="3427262842" sldId="817"/>
            <ac:spMk id="3" creationId="{A30838FE-4E87-441B-B991-9A666DF8CA71}"/>
          </ac:spMkLst>
        </pc:spChg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918216676" sldId="819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99308887" sldId="820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349592501" sldId="821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092731334" sldId="822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888792727" sldId="823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649758749" sldId="824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560198049" sldId="825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610757482" sldId="826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568134112" sldId="827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4230864573" sldId="828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946504749" sldId="829"/>
        </pc:sldMkLst>
      </pc:sldChg>
      <pc:sldChg chg="modSp modTransition">
        <pc:chgData name="Elena Long" userId="6c2fd083e3647dc1" providerId="LiveId" clId="{6A0ADABF-B76B-4E92-8EC2-60D9127B8520}" dt="2019-08-18T08:33:15.643" v="230" actId="1038"/>
        <pc:sldMkLst>
          <pc:docMk/>
          <pc:sldMk cId="1116604233" sldId="830"/>
        </pc:sldMkLst>
        <pc:spChg chg="mod">
          <ac:chgData name="Elena Long" userId="6c2fd083e3647dc1" providerId="LiveId" clId="{6A0ADABF-B76B-4E92-8EC2-60D9127B8520}" dt="2019-08-18T08:33:07.738" v="221" actId="1038"/>
          <ac:spMkLst>
            <pc:docMk/>
            <pc:sldMk cId="1116604233" sldId="830"/>
            <ac:spMk id="8" creationId="{7F26E882-FD5C-4955-B362-CB055AD980DA}"/>
          </ac:spMkLst>
        </pc:spChg>
        <pc:spChg chg="mod">
          <ac:chgData name="Elena Long" userId="6c2fd083e3647dc1" providerId="LiveId" clId="{6A0ADABF-B76B-4E92-8EC2-60D9127B8520}" dt="2019-08-18T08:33:15.643" v="230" actId="1038"/>
          <ac:spMkLst>
            <pc:docMk/>
            <pc:sldMk cId="1116604233" sldId="830"/>
            <ac:spMk id="17" creationId="{F0F043A6-700B-442C-A1FC-9BE5E81BA626}"/>
          </ac:spMkLst>
        </pc:spChg>
        <pc:picChg chg="mod">
          <ac:chgData name="Elena Long" userId="6c2fd083e3647dc1" providerId="LiveId" clId="{6A0ADABF-B76B-4E92-8EC2-60D9127B8520}" dt="2019-08-18T08:33:07.738" v="221" actId="1038"/>
          <ac:picMkLst>
            <pc:docMk/>
            <pc:sldMk cId="1116604233" sldId="830"/>
            <ac:picMk id="7" creationId="{232EC33C-FA06-4826-9FE2-A59CBF69E03C}"/>
          </ac:picMkLst>
        </pc:picChg>
      </pc:sldChg>
      <pc:sldChg chg="addSp delSp modSp modTransition">
        <pc:chgData name="Elena Long" userId="6c2fd083e3647dc1" providerId="LiveId" clId="{6A0ADABF-B76B-4E92-8EC2-60D9127B8520}" dt="2019-08-18T08:33:01.654" v="211" actId="1038"/>
        <pc:sldMkLst>
          <pc:docMk/>
          <pc:sldMk cId="1935357076" sldId="831"/>
        </pc:sldMkLst>
        <pc:spChg chg="del">
          <ac:chgData name="Elena Long" userId="6c2fd083e3647dc1" providerId="LiveId" clId="{6A0ADABF-B76B-4E92-8EC2-60D9127B8520}" dt="2019-08-18T08:32:48.537" v="177" actId="478"/>
          <ac:spMkLst>
            <pc:docMk/>
            <pc:sldMk cId="1935357076" sldId="831"/>
            <ac:spMk id="3" creationId="{D10D5391-F00B-428A-8219-47E6E1BBC224}"/>
          </ac:spMkLst>
        </pc:spChg>
        <pc:spChg chg="add del mod">
          <ac:chgData name="Elena Long" userId="6c2fd083e3647dc1" providerId="LiveId" clId="{6A0ADABF-B76B-4E92-8EC2-60D9127B8520}" dt="2019-08-18T08:32:50.612" v="178" actId="478"/>
          <ac:spMkLst>
            <pc:docMk/>
            <pc:sldMk cId="1935357076" sldId="831"/>
            <ac:spMk id="9" creationId="{9D14336B-72AC-411A-AD08-69C1A2A2337E}"/>
          </ac:spMkLst>
        </pc:spChg>
        <pc:spChg chg="mod">
          <ac:chgData name="Elena Long" userId="6c2fd083e3647dc1" providerId="LiveId" clId="{6A0ADABF-B76B-4E92-8EC2-60D9127B8520}" dt="2019-08-18T08:33:01.654" v="211" actId="1038"/>
          <ac:spMkLst>
            <pc:docMk/>
            <pc:sldMk cId="1935357076" sldId="831"/>
            <ac:spMk id="13" creationId="{62619E18-B2D9-4F84-9F3F-DB326A21CC31}"/>
          </ac:spMkLst>
        </pc:spChg>
        <pc:spChg chg="mod">
          <ac:chgData name="Elena Long" userId="6c2fd083e3647dc1" providerId="LiveId" clId="{6A0ADABF-B76B-4E92-8EC2-60D9127B8520}" dt="2019-08-18T08:33:01.654" v="211" actId="1038"/>
          <ac:spMkLst>
            <pc:docMk/>
            <pc:sldMk cId="1935357076" sldId="831"/>
            <ac:spMk id="14" creationId="{459DC1D2-B4C2-4B7A-8B50-49DAD969E063}"/>
          </ac:spMkLst>
        </pc:spChg>
        <pc:spChg chg="mod">
          <ac:chgData name="Elena Long" userId="6c2fd083e3647dc1" providerId="LiveId" clId="{6A0ADABF-B76B-4E92-8EC2-60D9127B8520}" dt="2019-08-18T08:33:01.654" v="211" actId="1038"/>
          <ac:spMkLst>
            <pc:docMk/>
            <pc:sldMk cId="1935357076" sldId="831"/>
            <ac:spMk id="15" creationId="{9AE50839-B5E3-4984-BE4D-59364B65B1AC}"/>
          </ac:spMkLst>
        </pc:spChg>
        <pc:spChg chg="mod">
          <ac:chgData name="Elena Long" userId="6c2fd083e3647dc1" providerId="LiveId" clId="{6A0ADABF-B76B-4E92-8EC2-60D9127B8520}" dt="2019-08-18T08:33:01.654" v="211" actId="1038"/>
          <ac:spMkLst>
            <pc:docMk/>
            <pc:sldMk cId="1935357076" sldId="831"/>
            <ac:spMk id="17" creationId="{51699294-D1B9-47D2-A226-07A0D3C8E731}"/>
          </ac:spMkLst>
        </pc:spChg>
        <pc:spChg chg="mod">
          <ac:chgData name="Elena Long" userId="6c2fd083e3647dc1" providerId="LiveId" clId="{6A0ADABF-B76B-4E92-8EC2-60D9127B8520}" dt="2019-08-18T08:33:01.654" v="211" actId="1038"/>
          <ac:spMkLst>
            <pc:docMk/>
            <pc:sldMk cId="1935357076" sldId="831"/>
            <ac:spMk id="18" creationId="{4DADCEAA-9A6B-4EE9-B289-7DCADA5F6FFB}"/>
          </ac:spMkLst>
        </pc:spChg>
        <pc:spChg chg="mod">
          <ac:chgData name="Elena Long" userId="6c2fd083e3647dc1" providerId="LiveId" clId="{6A0ADABF-B76B-4E92-8EC2-60D9127B8520}" dt="2019-08-18T08:33:01.654" v="211" actId="1038"/>
          <ac:spMkLst>
            <pc:docMk/>
            <pc:sldMk cId="1935357076" sldId="831"/>
            <ac:spMk id="19" creationId="{B4444C80-9B5A-440A-84D7-335A3C7E7C0E}"/>
          </ac:spMkLst>
        </pc:spChg>
        <pc:picChg chg="mod">
          <ac:chgData name="Elena Long" userId="6c2fd083e3647dc1" providerId="LiveId" clId="{6A0ADABF-B76B-4E92-8EC2-60D9127B8520}" dt="2019-08-18T08:33:01.654" v="211" actId="1038"/>
          <ac:picMkLst>
            <pc:docMk/>
            <pc:sldMk cId="1935357076" sldId="831"/>
            <ac:picMk id="7" creationId="{257F2854-81DF-4946-B17F-6173A8CA7B7B}"/>
          </ac:picMkLst>
        </pc:picChg>
        <pc:picChg chg="mod">
          <ac:chgData name="Elena Long" userId="6c2fd083e3647dc1" providerId="LiveId" clId="{6A0ADABF-B76B-4E92-8EC2-60D9127B8520}" dt="2019-08-18T08:33:01.654" v="211" actId="1038"/>
          <ac:picMkLst>
            <pc:docMk/>
            <pc:sldMk cId="1935357076" sldId="831"/>
            <ac:picMk id="12" creationId="{88EA5EF3-6083-42D9-B771-BC23C1D02B86}"/>
          </ac:picMkLst>
        </pc:picChg>
        <pc:picChg chg="mod">
          <ac:chgData name="Elena Long" userId="6c2fd083e3647dc1" providerId="LiveId" clId="{6A0ADABF-B76B-4E92-8EC2-60D9127B8520}" dt="2019-08-18T08:33:01.654" v="211" actId="1038"/>
          <ac:picMkLst>
            <pc:docMk/>
            <pc:sldMk cId="1935357076" sldId="831"/>
            <ac:picMk id="16" creationId="{C9FF401A-23A9-4B4D-B4E0-914E75DEFF20}"/>
          </ac:picMkLst>
        </pc:picChg>
      </pc:sldChg>
      <pc:sldChg chg="addSp delSp modSp modTransition">
        <pc:chgData name="Elena Long" userId="6c2fd083e3647dc1" providerId="LiveId" clId="{6A0ADABF-B76B-4E92-8EC2-60D9127B8520}" dt="2019-08-18T08:32:44.512" v="176" actId="1035"/>
        <pc:sldMkLst>
          <pc:docMk/>
          <pc:sldMk cId="4172338274" sldId="832"/>
        </pc:sldMkLst>
        <pc:spChg chg="del">
          <ac:chgData name="Elena Long" userId="6c2fd083e3647dc1" providerId="LiveId" clId="{6A0ADABF-B76B-4E92-8EC2-60D9127B8520}" dt="2019-08-18T08:32:35.111" v="155" actId="478"/>
          <ac:spMkLst>
            <pc:docMk/>
            <pc:sldMk cId="4172338274" sldId="832"/>
            <ac:spMk id="3" creationId="{D10D5391-F00B-428A-8219-47E6E1BBC224}"/>
          </ac:spMkLst>
        </pc:spChg>
        <pc:spChg chg="add del mod">
          <ac:chgData name="Elena Long" userId="6c2fd083e3647dc1" providerId="LiveId" clId="{6A0ADABF-B76B-4E92-8EC2-60D9127B8520}" dt="2019-08-18T08:32:37.357" v="156" actId="478"/>
          <ac:spMkLst>
            <pc:docMk/>
            <pc:sldMk cId="4172338274" sldId="832"/>
            <ac:spMk id="9" creationId="{8F19FB9F-BD37-4F70-A28C-01DD3F8ED400}"/>
          </ac:spMkLst>
        </pc:spChg>
        <pc:spChg chg="mod">
          <ac:chgData name="Elena Long" userId="6c2fd083e3647dc1" providerId="LiveId" clId="{6A0ADABF-B76B-4E92-8EC2-60D9127B8520}" dt="2019-08-18T08:32:44.512" v="176" actId="1035"/>
          <ac:spMkLst>
            <pc:docMk/>
            <pc:sldMk cId="4172338274" sldId="832"/>
            <ac:spMk id="12" creationId="{43D88FD7-6B75-4A10-98FE-690B7CE26D25}"/>
          </ac:spMkLst>
        </pc:spChg>
        <pc:spChg chg="mod">
          <ac:chgData name="Elena Long" userId="6c2fd083e3647dc1" providerId="LiveId" clId="{6A0ADABF-B76B-4E92-8EC2-60D9127B8520}" dt="2019-08-18T08:32:44.512" v="176" actId="1035"/>
          <ac:spMkLst>
            <pc:docMk/>
            <pc:sldMk cId="4172338274" sldId="832"/>
            <ac:spMk id="13" creationId="{62619E18-B2D9-4F84-9F3F-DB326A21CC31}"/>
          </ac:spMkLst>
        </pc:spChg>
        <pc:spChg chg="mod">
          <ac:chgData name="Elena Long" userId="6c2fd083e3647dc1" providerId="LiveId" clId="{6A0ADABF-B76B-4E92-8EC2-60D9127B8520}" dt="2019-08-18T08:32:44.512" v="176" actId="1035"/>
          <ac:spMkLst>
            <pc:docMk/>
            <pc:sldMk cId="4172338274" sldId="832"/>
            <ac:spMk id="14" creationId="{459DC1D2-B4C2-4B7A-8B50-49DAD969E063}"/>
          </ac:spMkLst>
        </pc:spChg>
        <pc:spChg chg="mod">
          <ac:chgData name="Elena Long" userId="6c2fd083e3647dc1" providerId="LiveId" clId="{6A0ADABF-B76B-4E92-8EC2-60D9127B8520}" dt="2019-08-18T08:32:44.512" v="176" actId="1035"/>
          <ac:spMkLst>
            <pc:docMk/>
            <pc:sldMk cId="4172338274" sldId="832"/>
            <ac:spMk id="17" creationId="{7590E583-E72D-41F6-9B6E-94BB5819FD2B}"/>
          </ac:spMkLst>
        </pc:spChg>
        <pc:picChg chg="mod">
          <ac:chgData name="Elena Long" userId="6c2fd083e3647dc1" providerId="LiveId" clId="{6A0ADABF-B76B-4E92-8EC2-60D9127B8520}" dt="2019-08-18T08:32:44.512" v="176" actId="1035"/>
          <ac:picMkLst>
            <pc:docMk/>
            <pc:sldMk cId="4172338274" sldId="832"/>
            <ac:picMk id="7" creationId="{D50ACB6A-795B-4F9C-9FA4-946951318812}"/>
          </ac:picMkLst>
        </pc:picChg>
        <pc:picChg chg="mod">
          <ac:chgData name="Elena Long" userId="6c2fd083e3647dc1" providerId="LiveId" clId="{6A0ADABF-B76B-4E92-8EC2-60D9127B8520}" dt="2019-08-18T08:32:44.512" v="176" actId="1035"/>
          <ac:picMkLst>
            <pc:docMk/>
            <pc:sldMk cId="4172338274" sldId="832"/>
            <ac:picMk id="21506" creationId="{FB8269B9-BEDF-4302-B407-CF3E436D17E3}"/>
          </ac:picMkLst>
        </pc:picChg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069277975" sldId="833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918765394" sldId="834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1840989823" sldId="835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2960652285" sldId="836"/>
        </pc:sldMkLst>
      </pc:sldChg>
      <pc:sldChg chg="modTransition">
        <pc:chgData name="Elena Long" userId="6c2fd083e3647dc1" providerId="LiveId" clId="{6A0ADABF-B76B-4E92-8EC2-60D9127B8520}" dt="2019-08-18T07:07:31.224" v="56"/>
        <pc:sldMkLst>
          <pc:docMk/>
          <pc:sldMk cId="36698415" sldId="837"/>
        </pc:sldMkLst>
      </pc:sldChg>
      <pc:sldChg chg="add modTransition">
        <pc:chgData name="Elena Long" userId="6c2fd083e3647dc1" providerId="LiveId" clId="{6A0ADABF-B76B-4E92-8EC2-60D9127B8520}" dt="2019-08-18T07:07:31.224" v="56"/>
        <pc:sldMkLst>
          <pc:docMk/>
          <pc:sldMk cId="1149315543" sldId="838"/>
        </pc:sldMkLst>
      </pc:sldChg>
      <pc:sldChg chg="addSp modSp add">
        <pc:chgData name="Elena Long" userId="6c2fd083e3647dc1" providerId="LiveId" clId="{6A0ADABF-B76B-4E92-8EC2-60D9127B8520}" dt="2019-08-18T08:37:00.350" v="251" actId="14100"/>
        <pc:sldMkLst>
          <pc:docMk/>
          <pc:sldMk cId="1670962784" sldId="839"/>
        </pc:sldMkLst>
        <pc:spChg chg="add mod">
          <ac:chgData name="Elena Long" userId="6c2fd083e3647dc1" providerId="LiveId" clId="{6A0ADABF-B76B-4E92-8EC2-60D9127B8520}" dt="2019-08-18T08:36:51.413" v="250" actId="14838"/>
          <ac:spMkLst>
            <pc:docMk/>
            <pc:sldMk cId="1670962784" sldId="839"/>
            <ac:spMk id="4" creationId="{BFC3A468-5FBB-4911-9F95-CA5B7773677C}"/>
          </ac:spMkLst>
        </pc:spChg>
        <pc:cxnChg chg="add mod">
          <ac:chgData name="Elena Long" userId="6c2fd083e3647dc1" providerId="LiveId" clId="{6A0ADABF-B76B-4E92-8EC2-60D9127B8520}" dt="2019-08-18T08:37:00.350" v="251" actId="14100"/>
          <ac:cxnSpMkLst>
            <pc:docMk/>
            <pc:sldMk cId="1670962784" sldId="839"/>
            <ac:cxnSpMk id="12" creationId="{4169FFCF-4372-4E4E-9421-0E7ED14338AC}"/>
          </ac:cxnSpMkLst>
        </pc:cxnChg>
      </pc:sldChg>
    </pc:docChg>
  </pc:docChgLst>
  <pc:docChgLst>
    <pc:chgData name="Elena Long" userId="6c2fd083e3647dc1" providerId="LiveId" clId="{9014133E-B091-428B-AD9D-1AB56F32AD6E}"/>
    <pc:docChg chg="undo redo custSel addSld delSld modSld sldOrd">
      <pc:chgData name="Elena Long" userId="6c2fd083e3647dc1" providerId="LiveId" clId="{9014133E-B091-428B-AD9D-1AB56F32AD6E}" dt="2022-08-01T14:22:23.515" v="12554" actId="1076"/>
      <pc:docMkLst>
        <pc:docMk/>
      </pc:docMkLst>
      <pc:sldChg chg="modSp mod modTransition">
        <pc:chgData name="Elena Long" userId="6c2fd083e3647dc1" providerId="LiveId" clId="{9014133E-B091-428B-AD9D-1AB56F32AD6E}" dt="2022-07-25T16:53:41.525" v="9923"/>
        <pc:sldMkLst>
          <pc:docMk/>
          <pc:sldMk cId="2398926399" sldId="256"/>
        </pc:sldMkLst>
        <pc:spChg chg="mod">
          <ac:chgData name="Elena Long" userId="6c2fd083e3647dc1" providerId="LiveId" clId="{9014133E-B091-428B-AD9D-1AB56F32AD6E}" dt="2022-07-21T13:23:04.324" v="35" actId="20577"/>
          <ac:spMkLst>
            <pc:docMk/>
            <pc:sldMk cId="2398926399" sldId="256"/>
            <ac:spMk id="2" creationId="{00000000-0000-0000-0000-000000000000}"/>
          </ac:spMkLst>
        </pc:spChg>
        <pc:spChg chg="mod">
          <ac:chgData name="Elena Long" userId="6c2fd083e3647dc1" providerId="LiveId" clId="{9014133E-B091-428B-AD9D-1AB56F32AD6E}" dt="2022-07-21T13:23:16.832" v="79" actId="20577"/>
          <ac:spMkLst>
            <pc:docMk/>
            <pc:sldMk cId="2398926399" sldId="256"/>
            <ac:spMk id="3" creationId="{00000000-0000-0000-0000-000000000000}"/>
          </ac:spMkLst>
        </pc:spChg>
      </pc:sldChg>
      <pc:sldChg chg="del">
        <pc:chgData name="Elena Long" userId="6c2fd083e3647dc1" providerId="LiveId" clId="{9014133E-B091-428B-AD9D-1AB56F32AD6E}" dt="2022-07-21T13:33:30.313" v="722" actId="47"/>
        <pc:sldMkLst>
          <pc:docMk/>
          <pc:sldMk cId="2741989170" sldId="623"/>
        </pc:sldMkLst>
      </pc:sldChg>
      <pc:sldChg chg="del">
        <pc:chgData name="Elena Long" userId="6c2fd083e3647dc1" providerId="LiveId" clId="{9014133E-B091-428B-AD9D-1AB56F32AD6E}" dt="2022-07-21T13:32:27.552" v="718" actId="47"/>
        <pc:sldMkLst>
          <pc:docMk/>
          <pc:sldMk cId="229398745" sldId="794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2788309427" sldId="803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1790154646" sldId="807"/>
        </pc:sldMkLst>
      </pc:sldChg>
      <pc:sldChg chg="del">
        <pc:chgData name="Elena Long" userId="6c2fd083e3647dc1" providerId="LiveId" clId="{9014133E-B091-428B-AD9D-1AB56F32AD6E}" dt="2022-07-21T13:23:33.462" v="82" actId="47"/>
        <pc:sldMkLst>
          <pc:docMk/>
          <pc:sldMk cId="2851337340" sldId="808"/>
        </pc:sldMkLst>
      </pc:sldChg>
      <pc:sldChg chg="del">
        <pc:chgData name="Elena Long" userId="6c2fd083e3647dc1" providerId="LiveId" clId="{9014133E-B091-428B-AD9D-1AB56F32AD6E}" dt="2022-07-21T13:23:35.282" v="83" actId="47"/>
        <pc:sldMkLst>
          <pc:docMk/>
          <pc:sldMk cId="1247094889" sldId="809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3373079180" sldId="810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2808907910" sldId="811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2297683290" sldId="814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1700193755" sldId="815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3427262842" sldId="817"/>
        </pc:sldMkLst>
      </pc:sldChg>
      <pc:sldChg chg="del">
        <pc:chgData name="Elena Long" userId="6c2fd083e3647dc1" providerId="LiveId" clId="{9014133E-B091-428B-AD9D-1AB56F32AD6E}" dt="2022-07-21T13:33:46.980" v="723" actId="47"/>
        <pc:sldMkLst>
          <pc:docMk/>
          <pc:sldMk cId="3740892977" sldId="839"/>
        </pc:sldMkLst>
      </pc:sldChg>
      <pc:sldChg chg="del">
        <pc:chgData name="Elena Long" userId="6c2fd083e3647dc1" providerId="LiveId" clId="{9014133E-B091-428B-AD9D-1AB56F32AD6E}" dt="2022-07-21T13:23:31.761" v="81" actId="47"/>
        <pc:sldMkLst>
          <pc:docMk/>
          <pc:sldMk cId="566646246" sldId="841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2731083518" sldId="844"/>
        </pc:sldMkLst>
      </pc:sldChg>
      <pc:sldChg chg="del">
        <pc:chgData name="Elena Long" userId="6c2fd083e3647dc1" providerId="LiveId" clId="{9014133E-B091-428B-AD9D-1AB56F32AD6E}" dt="2022-07-21T13:33:30.313" v="722" actId="47"/>
        <pc:sldMkLst>
          <pc:docMk/>
          <pc:sldMk cId="3207584203" sldId="847"/>
        </pc:sldMkLst>
      </pc:sldChg>
      <pc:sldChg chg="del">
        <pc:chgData name="Elena Long" userId="6c2fd083e3647dc1" providerId="LiveId" clId="{9014133E-B091-428B-AD9D-1AB56F32AD6E}" dt="2022-07-21T13:33:30.313" v="722" actId="47"/>
        <pc:sldMkLst>
          <pc:docMk/>
          <pc:sldMk cId="2093187792" sldId="848"/>
        </pc:sldMkLst>
      </pc:sldChg>
      <pc:sldChg chg="del">
        <pc:chgData name="Elena Long" userId="6c2fd083e3647dc1" providerId="LiveId" clId="{9014133E-B091-428B-AD9D-1AB56F32AD6E}" dt="2022-07-21T13:33:30.313" v="722" actId="47"/>
        <pc:sldMkLst>
          <pc:docMk/>
          <pc:sldMk cId="17746785" sldId="849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3817669682" sldId="854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3900949465" sldId="855"/>
        </pc:sldMkLst>
      </pc:sldChg>
      <pc:sldChg chg="del">
        <pc:chgData name="Elena Long" userId="6c2fd083e3647dc1" providerId="LiveId" clId="{9014133E-B091-428B-AD9D-1AB56F32AD6E}" dt="2022-07-21T13:33:47.841" v="724" actId="47"/>
        <pc:sldMkLst>
          <pc:docMk/>
          <pc:sldMk cId="1181776127" sldId="856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2196271264" sldId="858"/>
        </pc:sldMkLst>
      </pc:sldChg>
      <pc:sldChg chg="del">
        <pc:chgData name="Elena Long" userId="6c2fd083e3647dc1" providerId="LiveId" clId="{9014133E-B091-428B-AD9D-1AB56F32AD6E}" dt="2022-07-21T13:33:18.389" v="721" actId="47"/>
        <pc:sldMkLst>
          <pc:docMk/>
          <pc:sldMk cId="2839715445" sldId="859"/>
        </pc:sldMkLst>
      </pc:sldChg>
      <pc:sldChg chg="del">
        <pc:chgData name="Elena Long" userId="6c2fd083e3647dc1" providerId="LiveId" clId="{9014133E-B091-428B-AD9D-1AB56F32AD6E}" dt="2022-07-21T13:33:30.313" v="722" actId="47"/>
        <pc:sldMkLst>
          <pc:docMk/>
          <pc:sldMk cId="3198121279" sldId="860"/>
        </pc:sldMkLst>
      </pc:sldChg>
      <pc:sldChg chg="del">
        <pc:chgData name="Elena Long" userId="6c2fd083e3647dc1" providerId="LiveId" clId="{9014133E-B091-428B-AD9D-1AB56F32AD6E}" dt="2022-07-21T13:33:30.313" v="722" actId="47"/>
        <pc:sldMkLst>
          <pc:docMk/>
          <pc:sldMk cId="677760797" sldId="861"/>
        </pc:sldMkLst>
      </pc:sldChg>
      <pc:sldChg chg="del">
        <pc:chgData name="Elena Long" userId="6c2fd083e3647dc1" providerId="LiveId" clId="{9014133E-B091-428B-AD9D-1AB56F32AD6E}" dt="2022-07-21T13:33:30.313" v="722" actId="47"/>
        <pc:sldMkLst>
          <pc:docMk/>
          <pc:sldMk cId="2441586261" sldId="863"/>
        </pc:sldMkLst>
      </pc:sldChg>
      <pc:sldChg chg="del">
        <pc:chgData name="Elena Long" userId="6c2fd083e3647dc1" providerId="LiveId" clId="{9014133E-B091-428B-AD9D-1AB56F32AD6E}" dt="2022-07-21T13:33:49.007" v="725" actId="47"/>
        <pc:sldMkLst>
          <pc:docMk/>
          <pc:sldMk cId="3722637510" sldId="864"/>
        </pc:sldMkLst>
      </pc:sldChg>
      <pc:sldChg chg="del">
        <pc:chgData name="Elena Long" userId="6c2fd083e3647dc1" providerId="LiveId" clId="{9014133E-B091-428B-AD9D-1AB56F32AD6E}" dt="2022-07-21T13:32:23.735" v="716" actId="47"/>
        <pc:sldMkLst>
          <pc:docMk/>
          <pc:sldMk cId="2744227143" sldId="867"/>
        </pc:sldMkLst>
      </pc:sldChg>
      <pc:sldChg chg="modTransition">
        <pc:chgData name="Elena Long" userId="6c2fd083e3647dc1" providerId="LiveId" clId="{9014133E-B091-428B-AD9D-1AB56F32AD6E}" dt="2022-07-25T16:53:41.525" v="9923"/>
        <pc:sldMkLst>
          <pc:docMk/>
          <pc:sldMk cId="2407448650" sldId="869"/>
        </pc:sldMkLst>
      </pc:sldChg>
      <pc:sldChg chg="ord modTransition">
        <pc:chgData name="Elena Long" userId="6c2fd083e3647dc1" providerId="LiveId" clId="{9014133E-B091-428B-AD9D-1AB56F32AD6E}" dt="2022-07-25T16:53:41.525" v="9923"/>
        <pc:sldMkLst>
          <pc:docMk/>
          <pc:sldMk cId="605280061" sldId="870"/>
        </pc:sldMkLst>
      </pc:sldChg>
      <pc:sldChg chg="del">
        <pc:chgData name="Elena Long" userId="6c2fd083e3647dc1" providerId="LiveId" clId="{9014133E-B091-428B-AD9D-1AB56F32AD6E}" dt="2022-07-21T13:23:30.768" v="80" actId="47"/>
        <pc:sldMkLst>
          <pc:docMk/>
          <pc:sldMk cId="1602676207" sldId="871"/>
        </pc:sldMkLst>
      </pc:sldChg>
      <pc:sldChg chg="ord modTransition">
        <pc:chgData name="Elena Long" userId="6c2fd083e3647dc1" providerId="LiveId" clId="{9014133E-B091-428B-AD9D-1AB56F32AD6E}" dt="2022-07-25T16:53:41.525" v="9923"/>
        <pc:sldMkLst>
          <pc:docMk/>
          <pc:sldMk cId="2480174858" sldId="872"/>
        </pc:sldMkLst>
      </pc:sldChg>
      <pc:sldChg chg="addSp delSp modSp mod modTransition addAnim delAnim">
        <pc:chgData name="Elena Long" userId="6c2fd083e3647dc1" providerId="LiveId" clId="{9014133E-B091-428B-AD9D-1AB56F32AD6E}" dt="2022-07-26T15:50:00.114" v="10693" actId="1038"/>
        <pc:sldMkLst>
          <pc:docMk/>
          <pc:sldMk cId="565955532" sldId="873"/>
        </pc:sldMkLst>
        <pc:spChg chg="mod">
          <ac:chgData name="Elena Long" userId="6c2fd083e3647dc1" providerId="LiveId" clId="{9014133E-B091-428B-AD9D-1AB56F32AD6E}" dt="2022-07-26T15:49:54.638" v="10667" actId="20577"/>
          <ac:spMkLst>
            <pc:docMk/>
            <pc:sldMk cId="565955532" sldId="873"/>
            <ac:spMk id="2" creationId="{06A6402C-0369-4E1D-930E-886ADDD9D0CB}"/>
          </ac:spMkLst>
        </pc:spChg>
        <pc:grpChg chg="del">
          <ac:chgData name="Elena Long" userId="6c2fd083e3647dc1" providerId="LiveId" clId="{9014133E-B091-428B-AD9D-1AB56F32AD6E}" dt="2022-07-21T13:23:55.721" v="84" actId="478"/>
          <ac:grpSpMkLst>
            <pc:docMk/>
            <pc:sldMk cId="565955532" sldId="873"/>
            <ac:grpSpMk id="18" creationId="{C0DF9B30-F9F3-4E3B-9064-3D1A91A0A3FD}"/>
          </ac:grpSpMkLst>
        </pc:grpChg>
        <pc:picChg chg="mod">
          <ac:chgData name="Elena Long" userId="6c2fd083e3647dc1" providerId="LiveId" clId="{9014133E-B091-428B-AD9D-1AB56F32AD6E}" dt="2022-07-26T15:50:00.114" v="10693" actId="1038"/>
          <ac:picMkLst>
            <pc:docMk/>
            <pc:sldMk cId="565955532" sldId="873"/>
            <ac:picMk id="11" creationId="{2C7097F2-8F5E-405B-A3AF-9AC55D9EEE49}"/>
          </ac:picMkLst>
        </pc:picChg>
        <pc:picChg chg="add del">
          <ac:chgData name="Elena Long" userId="6c2fd083e3647dc1" providerId="LiveId" clId="{9014133E-B091-428B-AD9D-1AB56F32AD6E}" dt="2022-07-23T01:13:18.803" v="8242" actId="478"/>
          <ac:picMkLst>
            <pc:docMk/>
            <pc:sldMk cId="565955532" sldId="873"/>
            <ac:picMk id="19" creationId="{6E4C42C4-94B9-45AD-8D08-92086AAC76E0}"/>
          </ac:picMkLst>
        </pc:picChg>
      </pc:sldChg>
      <pc:sldChg chg="delSp mod ord modTransition delAnim">
        <pc:chgData name="Elena Long" userId="6c2fd083e3647dc1" providerId="LiveId" clId="{9014133E-B091-428B-AD9D-1AB56F32AD6E}" dt="2022-07-25T16:53:41.525" v="9923"/>
        <pc:sldMkLst>
          <pc:docMk/>
          <pc:sldMk cId="351631248" sldId="874"/>
        </pc:sldMkLst>
        <pc:spChg chg="del">
          <ac:chgData name="Elena Long" userId="6c2fd083e3647dc1" providerId="LiveId" clId="{9014133E-B091-428B-AD9D-1AB56F32AD6E}" dt="2022-07-23T01:15:57.562" v="8275" actId="478"/>
          <ac:spMkLst>
            <pc:docMk/>
            <pc:sldMk cId="351631248" sldId="874"/>
            <ac:spMk id="22" creationId="{E4991509-5B33-4C70-8D06-5225B1AD43A3}"/>
          </ac:spMkLst>
        </pc:spChg>
      </pc:sldChg>
      <pc:sldChg chg="del">
        <pc:chgData name="Elena Long" userId="6c2fd083e3647dc1" providerId="LiveId" clId="{9014133E-B091-428B-AD9D-1AB56F32AD6E}" dt="2022-07-21T13:32:19.851" v="715" actId="47"/>
        <pc:sldMkLst>
          <pc:docMk/>
          <pc:sldMk cId="3053068891" sldId="875"/>
        </pc:sldMkLst>
      </pc:sldChg>
      <pc:sldChg chg="modTransition">
        <pc:chgData name="Elena Long" userId="6c2fd083e3647dc1" providerId="LiveId" clId="{9014133E-B091-428B-AD9D-1AB56F32AD6E}" dt="2022-07-25T16:53:41.525" v="9923"/>
        <pc:sldMkLst>
          <pc:docMk/>
          <pc:sldMk cId="417537809" sldId="876"/>
        </pc:sldMkLst>
      </pc:sldChg>
      <pc:sldChg chg="del">
        <pc:chgData name="Elena Long" userId="6c2fd083e3647dc1" providerId="LiveId" clId="{9014133E-B091-428B-AD9D-1AB56F32AD6E}" dt="2022-07-21T13:32:26.847" v="717" actId="47"/>
        <pc:sldMkLst>
          <pc:docMk/>
          <pc:sldMk cId="3891509350" sldId="877"/>
        </pc:sldMkLst>
      </pc:sldChg>
      <pc:sldChg chg="addSp delSp modSp new mod modTransition">
        <pc:chgData name="Elena Long" userId="6c2fd083e3647dc1" providerId="LiveId" clId="{9014133E-B091-428B-AD9D-1AB56F32AD6E}" dt="2022-07-26T15:48:41.622" v="10652" actId="20577"/>
        <pc:sldMkLst>
          <pc:docMk/>
          <pc:sldMk cId="1034106352" sldId="878"/>
        </pc:sldMkLst>
        <pc:spChg chg="mod">
          <ac:chgData name="Elena Long" userId="6c2fd083e3647dc1" providerId="LiveId" clId="{9014133E-B091-428B-AD9D-1AB56F32AD6E}" dt="2022-07-22T21:43:16.442" v="5969" actId="20577"/>
          <ac:spMkLst>
            <pc:docMk/>
            <pc:sldMk cId="1034106352" sldId="878"/>
            <ac:spMk id="2" creationId="{923504B2-DE0D-84D8-8873-EB60ECE39B9A}"/>
          </ac:spMkLst>
        </pc:spChg>
        <pc:spChg chg="mod">
          <ac:chgData name="Elena Long" userId="6c2fd083e3647dc1" providerId="LiveId" clId="{9014133E-B091-428B-AD9D-1AB56F32AD6E}" dt="2022-07-26T15:48:41.622" v="10652" actId="20577"/>
          <ac:spMkLst>
            <pc:docMk/>
            <pc:sldMk cId="1034106352" sldId="878"/>
            <ac:spMk id="3" creationId="{DF5BF97B-7575-591E-FF52-019EA33DCEC6}"/>
          </ac:spMkLst>
        </pc:spChg>
        <pc:spChg chg="add mod">
          <ac:chgData name="Elena Long" userId="6c2fd083e3647dc1" providerId="LiveId" clId="{9014133E-B091-428B-AD9D-1AB56F32AD6E}" dt="2022-07-23T01:27:05.419" v="8314" actId="1035"/>
          <ac:spMkLst>
            <pc:docMk/>
            <pc:sldMk cId="1034106352" sldId="878"/>
            <ac:spMk id="7" creationId="{86D71163-AAF7-843C-7D1E-D19CC1DFBEBB}"/>
          </ac:spMkLst>
        </pc:spChg>
        <pc:spChg chg="add mod">
          <ac:chgData name="Elena Long" userId="6c2fd083e3647dc1" providerId="LiveId" clId="{9014133E-B091-428B-AD9D-1AB56F32AD6E}" dt="2022-07-23T00:37:13.741" v="6931" actId="57"/>
          <ac:spMkLst>
            <pc:docMk/>
            <pc:sldMk cId="1034106352" sldId="878"/>
            <ac:spMk id="8" creationId="{B5528773-3CAF-04C8-B836-E1E567B4AB2E}"/>
          </ac:spMkLst>
        </pc:spChg>
        <pc:inkChg chg="add del">
          <ac:chgData name="Elena Long" userId="6c2fd083e3647dc1" providerId="LiveId" clId="{9014133E-B091-428B-AD9D-1AB56F32AD6E}" dt="2022-07-21T18:20:08.581" v="4457" actId="9405"/>
          <ac:inkMkLst>
            <pc:docMk/>
            <pc:sldMk cId="1034106352" sldId="878"/>
            <ac:inkMk id="7" creationId="{19B626D4-C6C3-5A22-2BC3-839AA48AEAE6}"/>
          </ac:inkMkLst>
        </pc:inkChg>
      </pc:sldChg>
      <pc:sldChg chg="addSp delSp modSp new mod modTransition">
        <pc:chgData name="Elena Long" userId="6c2fd083e3647dc1" providerId="LiveId" clId="{9014133E-B091-428B-AD9D-1AB56F32AD6E}" dt="2022-07-25T16:53:41.525" v="9923"/>
        <pc:sldMkLst>
          <pc:docMk/>
          <pc:sldMk cId="1223641838" sldId="879"/>
        </pc:sldMkLst>
        <pc:spChg chg="mod">
          <ac:chgData name="Elena Long" userId="6c2fd083e3647dc1" providerId="LiveId" clId="{9014133E-B091-428B-AD9D-1AB56F32AD6E}" dt="2022-07-23T01:14:47.175" v="8258" actId="20577"/>
          <ac:spMkLst>
            <pc:docMk/>
            <pc:sldMk cId="1223641838" sldId="879"/>
            <ac:spMk id="2" creationId="{02A89671-9000-F89D-95C0-AC1A066AD05E}"/>
          </ac:spMkLst>
        </pc:spChg>
        <pc:spChg chg="add del mod">
          <ac:chgData name="Elena Long" userId="6c2fd083e3647dc1" providerId="LiveId" clId="{9014133E-B091-428B-AD9D-1AB56F32AD6E}" dt="2022-07-23T00:35:08.284" v="6888" actId="21"/>
          <ac:spMkLst>
            <pc:docMk/>
            <pc:sldMk cId="1223641838" sldId="879"/>
            <ac:spMk id="3" creationId="{725FA896-B851-86C4-65DD-F66E4ED8A332}"/>
          </ac:spMkLst>
        </pc:spChg>
        <pc:spChg chg="del mod">
          <ac:chgData name="Elena Long" userId="6c2fd083e3647dc1" providerId="LiveId" clId="{9014133E-B091-428B-AD9D-1AB56F32AD6E}" dt="2022-07-21T17:32:58.116" v="3840" actId="478"/>
          <ac:spMkLst>
            <pc:docMk/>
            <pc:sldMk cId="1223641838" sldId="879"/>
            <ac:spMk id="3" creationId="{81EEBA1F-B45B-40CD-7996-39BC41DCC8CD}"/>
          </ac:spMkLst>
        </pc:spChg>
        <pc:spChg chg="add del mod">
          <ac:chgData name="Elena Long" userId="6c2fd083e3647dc1" providerId="LiveId" clId="{9014133E-B091-428B-AD9D-1AB56F32AD6E}" dt="2022-07-22T20:41:31.229" v="5264" actId="478"/>
          <ac:spMkLst>
            <pc:docMk/>
            <pc:sldMk cId="1223641838" sldId="879"/>
            <ac:spMk id="15" creationId="{93479B4E-6B37-92EF-1B39-5B7F9A80ACA3}"/>
          </ac:spMkLst>
        </pc:spChg>
        <pc:spChg chg="add del">
          <ac:chgData name="Elena Long" userId="6c2fd083e3647dc1" providerId="LiveId" clId="{9014133E-B091-428B-AD9D-1AB56F32AD6E}" dt="2022-07-21T17:23:02.052" v="3652" actId="478"/>
          <ac:spMkLst>
            <pc:docMk/>
            <pc:sldMk cId="1223641838" sldId="879"/>
            <ac:spMk id="16" creationId="{5EDC75AF-8551-12FB-59B4-5DCCE882E291}"/>
          </ac:spMkLst>
        </pc:spChg>
        <pc:spChg chg="add del mod">
          <ac:chgData name="Elena Long" userId="6c2fd083e3647dc1" providerId="LiveId" clId="{9014133E-B091-428B-AD9D-1AB56F32AD6E}" dt="2022-07-22T20:41:31.229" v="5264" actId="478"/>
          <ac:spMkLst>
            <pc:docMk/>
            <pc:sldMk cId="1223641838" sldId="879"/>
            <ac:spMk id="21" creationId="{F0BB0DA0-6F5A-350D-B363-6CBAF84A3794}"/>
          </ac:spMkLst>
        </pc:spChg>
        <pc:spChg chg="add mod">
          <ac:chgData name="Elena Long" userId="6c2fd083e3647dc1" providerId="LiveId" clId="{9014133E-B091-428B-AD9D-1AB56F32AD6E}" dt="2022-07-21T17:48:28.814" v="3923" actId="20577"/>
          <ac:spMkLst>
            <pc:docMk/>
            <pc:sldMk cId="1223641838" sldId="879"/>
            <ac:spMk id="24" creationId="{724DD329-68EC-C57C-FA6C-C6A186795B93}"/>
          </ac:spMkLst>
        </pc:spChg>
        <pc:spChg chg="add mod">
          <ac:chgData name="Elena Long" userId="6c2fd083e3647dc1" providerId="LiveId" clId="{9014133E-B091-428B-AD9D-1AB56F32AD6E}" dt="2022-07-21T17:48:28.814" v="3923" actId="20577"/>
          <ac:spMkLst>
            <pc:docMk/>
            <pc:sldMk cId="1223641838" sldId="879"/>
            <ac:spMk id="27" creationId="{421A4DFC-5056-4881-781E-A6625AE4F0E3}"/>
          </ac:spMkLst>
        </pc:spChg>
        <pc:spChg chg="add mod">
          <ac:chgData name="Elena Long" userId="6c2fd083e3647dc1" providerId="LiveId" clId="{9014133E-B091-428B-AD9D-1AB56F32AD6E}" dt="2022-07-21T17:27:20.459" v="3733"/>
          <ac:spMkLst>
            <pc:docMk/>
            <pc:sldMk cId="1223641838" sldId="879"/>
            <ac:spMk id="28" creationId="{0CC61A7A-3916-8031-2310-4DA33E9FCF8E}"/>
          </ac:spMkLst>
        </pc:spChg>
        <pc:spChg chg="add mod">
          <ac:chgData name="Elena Long" userId="6c2fd083e3647dc1" providerId="LiveId" clId="{9014133E-B091-428B-AD9D-1AB56F32AD6E}" dt="2022-07-21T17:48:28.814" v="3923" actId="20577"/>
          <ac:spMkLst>
            <pc:docMk/>
            <pc:sldMk cId="1223641838" sldId="879"/>
            <ac:spMk id="32" creationId="{EF4BBB7C-5B3A-D05E-E638-C3C602BB7538}"/>
          </ac:spMkLst>
        </pc:spChg>
        <pc:spChg chg="add del mod">
          <ac:chgData name="Elena Long" userId="6c2fd083e3647dc1" providerId="LiveId" clId="{9014133E-B091-428B-AD9D-1AB56F32AD6E}" dt="2022-07-21T17:29:49.647" v="3788" actId="478"/>
          <ac:spMkLst>
            <pc:docMk/>
            <pc:sldMk cId="1223641838" sldId="879"/>
            <ac:spMk id="33" creationId="{A6825AD4-9503-19B1-2954-98A55D2E9B73}"/>
          </ac:spMkLst>
        </pc:spChg>
        <pc:spChg chg="add mod">
          <ac:chgData name="Elena Long" userId="6c2fd083e3647dc1" providerId="LiveId" clId="{9014133E-B091-428B-AD9D-1AB56F32AD6E}" dt="2022-07-21T17:48:28.814" v="3923" actId="20577"/>
          <ac:spMkLst>
            <pc:docMk/>
            <pc:sldMk cId="1223641838" sldId="879"/>
            <ac:spMk id="34" creationId="{B3B84614-366F-A688-8D51-DAB846622F6A}"/>
          </ac:spMkLst>
        </pc:spChg>
        <pc:spChg chg="add mod">
          <ac:chgData name="Elena Long" userId="6c2fd083e3647dc1" providerId="LiveId" clId="{9014133E-B091-428B-AD9D-1AB56F32AD6E}" dt="2022-07-21T17:48:28.814" v="3923" actId="20577"/>
          <ac:spMkLst>
            <pc:docMk/>
            <pc:sldMk cId="1223641838" sldId="879"/>
            <ac:spMk id="35" creationId="{3ACD5697-7161-9AAE-FF3C-4C4F5F42A8C3}"/>
          </ac:spMkLst>
        </pc:spChg>
        <pc:spChg chg="add mod">
          <ac:chgData name="Elena Long" userId="6c2fd083e3647dc1" providerId="LiveId" clId="{9014133E-B091-428B-AD9D-1AB56F32AD6E}" dt="2022-07-21T18:10:15.511" v="4297" actId="20577"/>
          <ac:spMkLst>
            <pc:docMk/>
            <pc:sldMk cId="1223641838" sldId="879"/>
            <ac:spMk id="36" creationId="{F88C0F59-4A3D-36A6-9777-BA718C823B92}"/>
          </ac:spMkLst>
        </pc:spChg>
        <pc:spChg chg="add del mod">
          <ac:chgData name="Elena Long" userId="6c2fd083e3647dc1" providerId="LiveId" clId="{9014133E-B091-428B-AD9D-1AB56F32AD6E}" dt="2022-07-22T20:41:31.229" v="5264" actId="478"/>
          <ac:spMkLst>
            <pc:docMk/>
            <pc:sldMk cId="1223641838" sldId="879"/>
            <ac:spMk id="39" creationId="{B8D01D26-981D-49A8-589C-ABA3D19005F9}"/>
          </ac:spMkLst>
        </pc:spChg>
        <pc:spChg chg="add del mod">
          <ac:chgData name="Elena Long" userId="6c2fd083e3647dc1" providerId="LiveId" clId="{9014133E-B091-428B-AD9D-1AB56F32AD6E}" dt="2022-07-22T20:41:31.229" v="5264" actId="478"/>
          <ac:spMkLst>
            <pc:docMk/>
            <pc:sldMk cId="1223641838" sldId="879"/>
            <ac:spMk id="41" creationId="{471F1FA3-8DA2-E59C-95D7-82D08B7FEDD1}"/>
          </ac:spMkLst>
        </pc:spChg>
        <pc:spChg chg="add del mod">
          <ac:chgData name="Elena Long" userId="6c2fd083e3647dc1" providerId="LiveId" clId="{9014133E-B091-428B-AD9D-1AB56F32AD6E}" dt="2022-07-22T20:41:40.692" v="5269" actId="478"/>
          <ac:spMkLst>
            <pc:docMk/>
            <pc:sldMk cId="1223641838" sldId="879"/>
            <ac:spMk id="43" creationId="{0A4399C6-CF0F-4BFF-CF5D-8FBB08E07987}"/>
          </ac:spMkLst>
        </pc:spChg>
        <pc:spChg chg="add del mod">
          <ac:chgData name="Elena Long" userId="6c2fd083e3647dc1" providerId="LiveId" clId="{9014133E-B091-428B-AD9D-1AB56F32AD6E}" dt="2022-07-22T20:41:31.229" v="5264" actId="478"/>
          <ac:spMkLst>
            <pc:docMk/>
            <pc:sldMk cId="1223641838" sldId="879"/>
            <ac:spMk id="44" creationId="{374FB8CB-4151-7F13-705D-860CC7061D35}"/>
          </ac:spMkLst>
        </pc:spChg>
        <pc:spChg chg="add del mod">
          <ac:chgData name="Elena Long" userId="6c2fd083e3647dc1" providerId="LiveId" clId="{9014133E-B091-428B-AD9D-1AB56F32AD6E}" dt="2022-07-22T20:41:31.229" v="5264" actId="478"/>
          <ac:spMkLst>
            <pc:docMk/>
            <pc:sldMk cId="1223641838" sldId="879"/>
            <ac:spMk id="45" creationId="{18EC05BF-116F-2AB2-606F-5C6C1B898AD2}"/>
          </ac:spMkLst>
        </pc:spChg>
        <pc:spChg chg="add del mod">
          <ac:chgData name="Elena Long" userId="6c2fd083e3647dc1" providerId="LiveId" clId="{9014133E-B091-428B-AD9D-1AB56F32AD6E}" dt="2022-07-22T20:41:31.229" v="5264" actId="478"/>
          <ac:spMkLst>
            <pc:docMk/>
            <pc:sldMk cId="1223641838" sldId="879"/>
            <ac:spMk id="46" creationId="{E80073DB-E1D9-9F1B-2D4C-F2F04E13F922}"/>
          </ac:spMkLst>
        </pc:spChg>
        <pc:spChg chg="add mod">
          <ac:chgData name="Elena Long" userId="6c2fd083e3647dc1" providerId="LiveId" clId="{9014133E-B091-428B-AD9D-1AB56F32AD6E}" dt="2022-07-22T20:48:09.075" v="5580" actId="14100"/>
          <ac:spMkLst>
            <pc:docMk/>
            <pc:sldMk cId="1223641838" sldId="879"/>
            <ac:spMk id="52" creationId="{6FC11848-1EFF-1DAF-929B-6F0E4915ADFF}"/>
          </ac:spMkLst>
        </pc:spChg>
        <pc:spChg chg="add mod">
          <ac:chgData name="Elena Long" userId="6c2fd083e3647dc1" providerId="LiveId" clId="{9014133E-B091-428B-AD9D-1AB56F32AD6E}" dt="2022-07-22T20:49:51.313" v="5680" actId="164"/>
          <ac:spMkLst>
            <pc:docMk/>
            <pc:sldMk cId="1223641838" sldId="879"/>
            <ac:spMk id="60" creationId="{E9DA5694-5F54-C24A-4014-7B2C00C53C35}"/>
          </ac:spMkLst>
        </pc:spChg>
        <pc:spChg chg="add mod">
          <ac:chgData name="Elena Long" userId="6c2fd083e3647dc1" providerId="LiveId" clId="{9014133E-B091-428B-AD9D-1AB56F32AD6E}" dt="2022-07-22T20:49:51.313" v="5680" actId="164"/>
          <ac:spMkLst>
            <pc:docMk/>
            <pc:sldMk cId="1223641838" sldId="879"/>
            <ac:spMk id="61" creationId="{761EC8A7-2B77-3936-C8AA-F692AA8E5701}"/>
          </ac:spMkLst>
        </pc:spChg>
        <pc:spChg chg="add mod">
          <ac:chgData name="Elena Long" userId="6c2fd083e3647dc1" providerId="LiveId" clId="{9014133E-B091-428B-AD9D-1AB56F32AD6E}" dt="2022-07-22T20:49:51.313" v="5680" actId="164"/>
          <ac:spMkLst>
            <pc:docMk/>
            <pc:sldMk cId="1223641838" sldId="879"/>
            <ac:spMk id="62" creationId="{2EBAE3AC-CD20-79D0-CDFE-326860C25788}"/>
          </ac:spMkLst>
        </pc:spChg>
        <pc:spChg chg="add mod">
          <ac:chgData name="Elena Long" userId="6c2fd083e3647dc1" providerId="LiveId" clId="{9014133E-B091-428B-AD9D-1AB56F32AD6E}" dt="2022-07-22T20:49:51.313" v="5680" actId="164"/>
          <ac:spMkLst>
            <pc:docMk/>
            <pc:sldMk cId="1223641838" sldId="879"/>
            <ac:spMk id="65" creationId="{6A3C54BC-2B6E-92C0-A9F5-8E039625DA28}"/>
          </ac:spMkLst>
        </pc:spChg>
        <pc:spChg chg="add del mod">
          <ac:chgData name="Elena Long" userId="6c2fd083e3647dc1" providerId="LiveId" clId="{9014133E-B091-428B-AD9D-1AB56F32AD6E}" dt="2022-07-22T20:49:18.259" v="5664" actId="478"/>
          <ac:spMkLst>
            <pc:docMk/>
            <pc:sldMk cId="1223641838" sldId="879"/>
            <ac:spMk id="66" creationId="{F2B63EDC-0C9B-F9AC-4D4A-EB2993688A32}"/>
          </ac:spMkLst>
        </pc:spChg>
        <pc:spChg chg="add mod">
          <ac:chgData name="Elena Long" userId="6c2fd083e3647dc1" providerId="LiveId" clId="{9014133E-B091-428B-AD9D-1AB56F32AD6E}" dt="2022-07-22T20:49:51.313" v="5680" actId="164"/>
          <ac:spMkLst>
            <pc:docMk/>
            <pc:sldMk cId="1223641838" sldId="879"/>
            <ac:spMk id="67" creationId="{58FAAB3D-1D4C-3594-2C49-2ED2A6F44D7A}"/>
          </ac:spMkLst>
        </pc:spChg>
        <pc:spChg chg="add mod">
          <ac:chgData name="Elena Long" userId="6c2fd083e3647dc1" providerId="LiveId" clId="{9014133E-B091-428B-AD9D-1AB56F32AD6E}" dt="2022-07-23T00:17:34.591" v="6583" actId="1035"/>
          <ac:spMkLst>
            <pc:docMk/>
            <pc:sldMk cId="1223641838" sldId="879"/>
            <ac:spMk id="73" creationId="{4936A774-8C8D-158B-DCD2-ACA064F5E010}"/>
          </ac:spMkLst>
        </pc:spChg>
        <pc:grpChg chg="add del mod">
          <ac:chgData name="Elena Long" userId="6c2fd083e3647dc1" providerId="LiveId" clId="{9014133E-B091-428B-AD9D-1AB56F32AD6E}" dt="2022-07-22T20:41:26.847" v="5263" actId="478"/>
          <ac:grpSpMkLst>
            <pc:docMk/>
            <pc:sldMk cId="1223641838" sldId="879"/>
            <ac:grpSpMk id="37" creationId="{50C8E68F-220D-8BF4-B421-F966D01908C3}"/>
          </ac:grpSpMkLst>
        </pc:grpChg>
        <pc:grpChg chg="add mod">
          <ac:chgData name="Elena Long" userId="6c2fd083e3647dc1" providerId="LiveId" clId="{9014133E-B091-428B-AD9D-1AB56F32AD6E}" dt="2022-07-22T20:49:51.313" v="5680" actId="164"/>
          <ac:grpSpMkLst>
            <pc:docMk/>
            <pc:sldMk cId="1223641838" sldId="879"/>
            <ac:grpSpMk id="72" creationId="{AE36F4FD-E478-6DD6-CE40-C164B59AC653}"/>
          </ac:grpSpMkLst>
        </pc:grpChg>
        <pc:picChg chg="add del">
          <ac:chgData name="Elena Long" userId="6c2fd083e3647dc1" providerId="LiveId" clId="{9014133E-B091-428B-AD9D-1AB56F32AD6E}" dt="2022-07-21T15:38:28.059" v="3266" actId="478"/>
          <ac:picMkLst>
            <pc:docMk/>
            <pc:sldMk cId="1223641838" sldId="879"/>
            <ac:picMk id="8" creationId="{671A71A6-3877-ED39-146A-7B266DC56473}"/>
          </ac:picMkLst>
        </pc:picChg>
        <pc:picChg chg="add del mod">
          <ac:chgData name="Elena Long" userId="6c2fd083e3647dc1" providerId="LiveId" clId="{9014133E-B091-428B-AD9D-1AB56F32AD6E}" dt="2022-07-22T20:41:31.229" v="5264" actId="478"/>
          <ac:picMkLst>
            <pc:docMk/>
            <pc:sldMk cId="1223641838" sldId="879"/>
            <ac:picMk id="10" creationId="{7EEEF2D0-4344-E67A-F8E5-1B8886AD7BF3}"/>
          </ac:picMkLst>
        </pc:picChg>
        <pc:picChg chg="add mod">
          <ac:chgData name="Elena Long" userId="6c2fd083e3647dc1" providerId="LiveId" clId="{9014133E-B091-428B-AD9D-1AB56F32AD6E}" dt="2022-07-22T21:05:58.729" v="5683" actId="14100"/>
          <ac:picMkLst>
            <pc:docMk/>
            <pc:sldMk cId="1223641838" sldId="879"/>
            <ac:picMk id="48" creationId="{5EA03A8B-FE12-37E9-D9A6-B5D5FFFB7948}"/>
          </ac:picMkLst>
        </pc:picChg>
        <pc:picChg chg="add mod">
          <ac:chgData name="Elena Long" userId="6c2fd083e3647dc1" providerId="LiveId" clId="{9014133E-B091-428B-AD9D-1AB56F32AD6E}" dt="2022-07-23T00:34:27.721" v="6856" actId="1076"/>
          <ac:picMkLst>
            <pc:docMk/>
            <pc:sldMk cId="1223641838" sldId="879"/>
            <ac:picMk id="50" creationId="{54E1E9FF-3A76-20E1-DD50-96212EBABC64}"/>
          </ac:picMkLst>
        </pc:picChg>
        <pc:picChg chg="add mod">
          <ac:chgData name="Elena Long" userId="6c2fd083e3647dc1" providerId="LiveId" clId="{9014133E-B091-428B-AD9D-1AB56F32AD6E}" dt="2022-07-23T00:17:39.007" v="6584" actId="1076"/>
          <ac:picMkLst>
            <pc:docMk/>
            <pc:sldMk cId="1223641838" sldId="879"/>
            <ac:picMk id="54" creationId="{2B365F44-4425-3C16-158F-3561E614AD33}"/>
          </ac:picMkLst>
        </pc:picChg>
        <pc:picChg chg="add mod">
          <ac:chgData name="Elena Long" userId="6c2fd083e3647dc1" providerId="LiveId" clId="{9014133E-B091-428B-AD9D-1AB56F32AD6E}" dt="2022-07-22T20:49:51.313" v="5680" actId="164"/>
          <ac:picMkLst>
            <pc:docMk/>
            <pc:sldMk cId="1223641838" sldId="879"/>
            <ac:picMk id="56" creationId="{B41C9C37-AEB3-448A-9B33-761BDB25E933}"/>
          </ac:picMkLst>
        </pc:picChg>
        <pc:cxnChg chg="add del mod">
          <ac:chgData name="Elena Long" userId="6c2fd083e3647dc1" providerId="LiveId" clId="{9014133E-B091-428B-AD9D-1AB56F32AD6E}" dt="2022-07-22T20:41:31.229" v="5264" actId="478"/>
          <ac:cxnSpMkLst>
            <pc:docMk/>
            <pc:sldMk cId="1223641838" sldId="879"/>
            <ac:cxnSpMk id="12" creationId="{15EAC0E6-B016-3CE5-3C51-31F3B91A4F3F}"/>
          </ac:cxnSpMkLst>
        </pc:cxnChg>
        <pc:cxnChg chg="add del mod">
          <ac:chgData name="Elena Long" userId="6c2fd083e3647dc1" providerId="LiveId" clId="{9014133E-B091-428B-AD9D-1AB56F32AD6E}" dt="2022-07-22T20:41:31.229" v="5264" actId="478"/>
          <ac:cxnSpMkLst>
            <pc:docMk/>
            <pc:sldMk cId="1223641838" sldId="879"/>
            <ac:cxnSpMk id="17" creationId="{0FEED154-9EBE-FBAD-9FA8-8E3990224E75}"/>
          </ac:cxnSpMkLst>
        </pc:cxnChg>
        <pc:cxnChg chg="add mod">
          <ac:chgData name="Elena Long" userId="6c2fd083e3647dc1" providerId="LiveId" clId="{9014133E-B091-428B-AD9D-1AB56F32AD6E}" dt="2022-07-21T17:48:28.814" v="3923" actId="20577"/>
          <ac:cxnSpMkLst>
            <pc:docMk/>
            <pc:sldMk cId="1223641838" sldId="879"/>
            <ac:cxnSpMk id="23" creationId="{CE5F8CD7-9777-2DAD-7808-16D761183182}"/>
          </ac:cxnSpMkLst>
        </pc:cxnChg>
        <pc:cxnChg chg="add mod">
          <ac:chgData name="Elena Long" userId="6c2fd083e3647dc1" providerId="LiveId" clId="{9014133E-B091-428B-AD9D-1AB56F32AD6E}" dt="2022-07-21T17:48:28.814" v="3923" actId="20577"/>
          <ac:cxnSpMkLst>
            <pc:docMk/>
            <pc:sldMk cId="1223641838" sldId="879"/>
            <ac:cxnSpMk id="25" creationId="{969B292A-8AB5-66E8-A816-0B958DF07E8F}"/>
          </ac:cxnSpMkLst>
        </pc:cxnChg>
        <pc:cxnChg chg="add mod">
          <ac:chgData name="Elena Long" userId="6c2fd083e3647dc1" providerId="LiveId" clId="{9014133E-B091-428B-AD9D-1AB56F32AD6E}" dt="2022-07-21T17:48:28.814" v="3923" actId="20577"/>
          <ac:cxnSpMkLst>
            <pc:docMk/>
            <pc:sldMk cId="1223641838" sldId="879"/>
            <ac:cxnSpMk id="29" creationId="{B3F2198D-AC87-713F-5427-6513F34F915C}"/>
          </ac:cxnSpMkLst>
        </pc:cxnChg>
        <pc:cxnChg chg="add del mod">
          <ac:chgData name="Elena Long" userId="6c2fd083e3647dc1" providerId="LiveId" clId="{9014133E-B091-428B-AD9D-1AB56F32AD6E}" dt="2022-07-22T20:41:31.229" v="5264" actId="478"/>
          <ac:cxnSpMkLst>
            <pc:docMk/>
            <pc:sldMk cId="1223641838" sldId="879"/>
            <ac:cxnSpMk id="38" creationId="{1260B1AB-65B4-A0CF-7D2F-31157792B805}"/>
          </ac:cxnSpMkLst>
        </pc:cxnChg>
        <pc:cxnChg chg="add del mod">
          <ac:chgData name="Elena Long" userId="6c2fd083e3647dc1" providerId="LiveId" clId="{9014133E-B091-428B-AD9D-1AB56F32AD6E}" dt="2022-07-22T20:41:31.229" v="5264" actId="478"/>
          <ac:cxnSpMkLst>
            <pc:docMk/>
            <pc:sldMk cId="1223641838" sldId="879"/>
            <ac:cxnSpMk id="40" creationId="{A0286520-236F-3272-C414-C1E02B0120DD}"/>
          </ac:cxnSpMkLst>
        </pc:cxnChg>
        <pc:cxnChg chg="add mod">
          <ac:chgData name="Elena Long" userId="6c2fd083e3647dc1" providerId="LiveId" clId="{9014133E-B091-428B-AD9D-1AB56F32AD6E}" dt="2022-07-22T20:49:51.313" v="5680" actId="164"/>
          <ac:cxnSpMkLst>
            <pc:docMk/>
            <pc:sldMk cId="1223641838" sldId="879"/>
            <ac:cxnSpMk id="58" creationId="{E00AEC1C-1A95-61AF-76F2-036A15236AB4}"/>
          </ac:cxnSpMkLst>
        </pc:cxnChg>
        <pc:cxnChg chg="add mod">
          <ac:chgData name="Elena Long" userId="6c2fd083e3647dc1" providerId="LiveId" clId="{9014133E-B091-428B-AD9D-1AB56F32AD6E}" dt="2022-07-22T20:49:51.313" v="5680" actId="164"/>
          <ac:cxnSpMkLst>
            <pc:docMk/>
            <pc:sldMk cId="1223641838" sldId="879"/>
            <ac:cxnSpMk id="63" creationId="{ACCAF52D-407A-DF13-2B2F-C20CE22F1396}"/>
          </ac:cxnSpMkLst>
        </pc:cxnChg>
        <pc:cxnChg chg="add mod">
          <ac:chgData name="Elena Long" userId="6c2fd083e3647dc1" providerId="LiveId" clId="{9014133E-B091-428B-AD9D-1AB56F32AD6E}" dt="2022-07-22T20:49:51.313" v="5680" actId="164"/>
          <ac:cxnSpMkLst>
            <pc:docMk/>
            <pc:sldMk cId="1223641838" sldId="879"/>
            <ac:cxnSpMk id="68" creationId="{EC05D25D-5276-5BCE-62E2-5E1A7A97A104}"/>
          </ac:cxnSpMkLst>
        </pc:cxnChg>
      </pc:sldChg>
      <pc:sldChg chg="addSp delSp modSp new mod modTransition">
        <pc:chgData name="Elena Long" userId="6c2fd083e3647dc1" providerId="LiveId" clId="{9014133E-B091-428B-AD9D-1AB56F32AD6E}" dt="2022-07-25T17:16:55.135" v="9980" actId="20577"/>
        <pc:sldMkLst>
          <pc:docMk/>
          <pc:sldMk cId="1858002921" sldId="880"/>
        </pc:sldMkLst>
        <pc:spChg chg="mod">
          <ac:chgData name="Elena Long" userId="6c2fd083e3647dc1" providerId="LiveId" clId="{9014133E-B091-428B-AD9D-1AB56F32AD6E}" dt="2022-07-25T15:16:30.088" v="8610" actId="20577"/>
          <ac:spMkLst>
            <pc:docMk/>
            <pc:sldMk cId="1858002921" sldId="880"/>
            <ac:spMk id="2" creationId="{B1388E25-284C-3F67-CD98-D60FFD9213C1}"/>
          </ac:spMkLst>
        </pc:spChg>
        <pc:spChg chg="mod">
          <ac:chgData name="Elena Long" userId="6c2fd083e3647dc1" providerId="LiveId" clId="{9014133E-B091-428B-AD9D-1AB56F32AD6E}" dt="2022-07-25T17:16:55.135" v="9980" actId="20577"/>
          <ac:spMkLst>
            <pc:docMk/>
            <pc:sldMk cId="1858002921" sldId="880"/>
            <ac:spMk id="3" creationId="{9F2AF823-7C61-FB92-8113-139AE5DBF7E3}"/>
          </ac:spMkLst>
        </pc:spChg>
        <pc:spChg chg="add del mod">
          <ac:chgData name="Elena Long" userId="6c2fd083e3647dc1" providerId="LiveId" clId="{9014133E-B091-428B-AD9D-1AB56F32AD6E}" dt="2022-07-21T19:21:06.856" v="4683" actId="478"/>
          <ac:spMkLst>
            <pc:docMk/>
            <pc:sldMk cId="1858002921" sldId="880"/>
            <ac:spMk id="7" creationId="{61B6496C-A6D7-0DEB-909F-A6AD9EA2854C}"/>
          </ac:spMkLst>
        </pc:spChg>
      </pc:sldChg>
      <pc:sldChg chg="addSp delSp modSp add mod ord modTransition">
        <pc:chgData name="Elena Long" userId="6c2fd083e3647dc1" providerId="LiveId" clId="{9014133E-B091-428B-AD9D-1AB56F32AD6E}" dt="2022-07-25T17:09:40.657" v="9957"/>
        <pc:sldMkLst>
          <pc:docMk/>
          <pc:sldMk cId="3132246869" sldId="881"/>
        </pc:sldMkLst>
        <pc:spChg chg="mod">
          <ac:chgData name="Elena Long" userId="6c2fd083e3647dc1" providerId="LiveId" clId="{9014133E-B091-428B-AD9D-1AB56F32AD6E}" dt="2022-07-25T15:16:56.927" v="8623" actId="20577"/>
          <ac:spMkLst>
            <pc:docMk/>
            <pc:sldMk cId="3132246869" sldId="881"/>
            <ac:spMk id="2" creationId="{B1388E25-284C-3F67-CD98-D60FFD9213C1}"/>
          </ac:spMkLst>
        </pc:spChg>
        <pc:spChg chg="del mod">
          <ac:chgData name="Elena Long" userId="6c2fd083e3647dc1" providerId="LiveId" clId="{9014133E-B091-428B-AD9D-1AB56F32AD6E}" dt="2022-07-25T15:15:28.949" v="8559" actId="478"/>
          <ac:spMkLst>
            <pc:docMk/>
            <pc:sldMk cId="3132246869" sldId="881"/>
            <ac:spMk id="3" creationId="{9F2AF823-7C61-FB92-8113-139AE5DBF7E3}"/>
          </ac:spMkLst>
        </pc:spChg>
        <pc:spChg chg="add mod">
          <ac:chgData name="Elena Long" userId="6c2fd083e3647dc1" providerId="LiveId" clId="{9014133E-B091-428B-AD9D-1AB56F32AD6E}" dt="2022-07-21T17:55:40.612" v="4026"/>
          <ac:spMkLst>
            <pc:docMk/>
            <pc:sldMk cId="3132246869" sldId="881"/>
            <ac:spMk id="9" creationId="{CEA54319-96E3-677B-CA37-DE96F5CDDCF6}"/>
          </ac:spMkLst>
        </pc:spChg>
        <pc:spChg chg="add del mod">
          <ac:chgData name="Elena Long" userId="6c2fd083e3647dc1" providerId="LiveId" clId="{9014133E-B091-428B-AD9D-1AB56F32AD6E}" dt="2022-07-25T15:15:30.272" v="8560" actId="478"/>
          <ac:spMkLst>
            <pc:docMk/>
            <pc:sldMk cId="3132246869" sldId="881"/>
            <ac:spMk id="10" creationId="{0877E2CE-947F-1C07-A2FA-139C1A6BB1A1}"/>
          </ac:spMkLst>
        </pc:spChg>
        <pc:spChg chg="add mod">
          <ac:chgData name="Elena Long" userId="6c2fd083e3647dc1" providerId="LiveId" clId="{9014133E-B091-428B-AD9D-1AB56F32AD6E}" dt="2022-07-25T15:16:01.181" v="8603"/>
          <ac:spMkLst>
            <pc:docMk/>
            <pc:sldMk cId="3132246869" sldId="881"/>
            <ac:spMk id="11" creationId="{C92FB805-DDD9-EBEA-BBF5-787BEFF280EA}"/>
          </ac:spMkLst>
        </pc:spChg>
        <pc:picChg chg="add mod modCrop">
          <ac:chgData name="Elena Long" userId="6c2fd083e3647dc1" providerId="LiveId" clId="{9014133E-B091-428B-AD9D-1AB56F32AD6E}" dt="2022-07-25T15:35:57.318" v="8655" actId="962"/>
          <ac:picMkLst>
            <pc:docMk/>
            <pc:sldMk cId="3132246869" sldId="881"/>
            <ac:picMk id="8" creationId="{A441E9C5-D7CC-4461-2768-F3FD6E231A06}"/>
          </ac:picMkLst>
        </pc:picChg>
        <pc:picChg chg="add mod modCrop">
          <ac:chgData name="Elena Long" userId="6c2fd083e3647dc1" providerId="LiveId" clId="{9014133E-B091-428B-AD9D-1AB56F32AD6E}" dt="2022-07-25T15:36:08.487" v="8657" actId="1076"/>
          <ac:picMkLst>
            <pc:docMk/>
            <pc:sldMk cId="3132246869" sldId="881"/>
            <ac:picMk id="13" creationId="{BF7E1195-A0F8-E57E-6DEC-301F4AB5E471}"/>
          </ac:picMkLst>
        </pc:picChg>
      </pc:sldChg>
      <pc:sldChg chg="addSp delSp modSp new mod modTransition">
        <pc:chgData name="Elena Long" userId="6c2fd083e3647dc1" providerId="LiveId" clId="{9014133E-B091-428B-AD9D-1AB56F32AD6E}" dt="2022-07-25T17:06:29.790" v="9953" actId="14100"/>
        <pc:sldMkLst>
          <pc:docMk/>
          <pc:sldMk cId="4137936322" sldId="882"/>
        </pc:sldMkLst>
        <pc:spChg chg="mod">
          <ac:chgData name="Elena Long" userId="6c2fd083e3647dc1" providerId="LiveId" clId="{9014133E-B091-428B-AD9D-1AB56F32AD6E}" dt="2022-07-25T16:41:20.907" v="9237" actId="20577"/>
          <ac:spMkLst>
            <pc:docMk/>
            <pc:sldMk cId="4137936322" sldId="882"/>
            <ac:spMk id="2" creationId="{819053B9-837E-C576-3F74-E967D143FECA}"/>
          </ac:spMkLst>
        </pc:spChg>
        <pc:spChg chg="mod">
          <ac:chgData name="Elena Long" userId="6c2fd083e3647dc1" providerId="LiveId" clId="{9014133E-B091-428B-AD9D-1AB56F32AD6E}" dt="2022-07-21T13:56:16.811" v="1251" actId="20577"/>
          <ac:spMkLst>
            <pc:docMk/>
            <pc:sldMk cId="4137936322" sldId="882"/>
            <ac:spMk id="3" creationId="{D9FA6F6A-A186-6041-E6E8-4CF2C23EF898}"/>
          </ac:spMkLst>
        </pc:spChg>
        <pc:picChg chg="add del mod">
          <ac:chgData name="Elena Long" userId="6c2fd083e3647dc1" providerId="LiveId" clId="{9014133E-B091-428B-AD9D-1AB56F32AD6E}" dt="2022-07-25T17:06:23.800" v="9950" actId="478"/>
          <ac:picMkLst>
            <pc:docMk/>
            <pc:sldMk cId="4137936322" sldId="882"/>
            <ac:picMk id="8" creationId="{69B2FAD7-F5F8-483A-D722-0DA2586C7063}"/>
          </ac:picMkLst>
        </pc:picChg>
        <pc:picChg chg="add mod">
          <ac:chgData name="Elena Long" userId="6c2fd083e3647dc1" providerId="LiveId" clId="{9014133E-B091-428B-AD9D-1AB56F32AD6E}" dt="2022-07-25T17:06:29.790" v="9953" actId="14100"/>
          <ac:picMkLst>
            <pc:docMk/>
            <pc:sldMk cId="4137936322" sldId="882"/>
            <ac:picMk id="9" creationId="{E326C339-C97C-4511-B906-B7A1FB9D5D3F}"/>
          </ac:picMkLst>
        </pc:picChg>
      </pc:sldChg>
      <pc:sldChg chg="addSp modSp new mod modTransition">
        <pc:chgData name="Elena Long" userId="6c2fd083e3647dc1" providerId="LiveId" clId="{9014133E-B091-428B-AD9D-1AB56F32AD6E}" dt="2022-08-01T14:21:04.822" v="12552" actId="1038"/>
        <pc:sldMkLst>
          <pc:docMk/>
          <pc:sldMk cId="2795524091" sldId="883"/>
        </pc:sldMkLst>
        <pc:spChg chg="mod">
          <ac:chgData name="Elena Long" userId="6c2fd083e3647dc1" providerId="LiveId" clId="{9014133E-B091-428B-AD9D-1AB56F32AD6E}" dt="2022-07-25T16:41:28" v="9239"/>
          <ac:spMkLst>
            <pc:docMk/>
            <pc:sldMk cId="2795524091" sldId="883"/>
            <ac:spMk id="2" creationId="{21E6DFDA-70CC-8AAD-1B66-D5F550D1F7EA}"/>
          </ac:spMkLst>
        </pc:spChg>
        <pc:spChg chg="mod">
          <ac:chgData name="Elena Long" userId="6c2fd083e3647dc1" providerId="LiveId" clId="{9014133E-B091-428B-AD9D-1AB56F32AD6E}" dt="2022-07-25T19:03:15.855" v="10631" actId="6549"/>
          <ac:spMkLst>
            <pc:docMk/>
            <pc:sldMk cId="2795524091" sldId="883"/>
            <ac:spMk id="3" creationId="{BF9BC4BB-F108-C528-70C3-5F6C918B917F}"/>
          </ac:spMkLst>
        </pc:spChg>
        <pc:spChg chg="add mod">
          <ac:chgData name="Elena Long" userId="6c2fd083e3647dc1" providerId="LiveId" clId="{9014133E-B091-428B-AD9D-1AB56F32AD6E}" dt="2022-07-25T16:39:00.665" v="9147" actId="164"/>
          <ac:spMkLst>
            <pc:docMk/>
            <pc:sldMk cId="2795524091" sldId="883"/>
            <ac:spMk id="7" creationId="{ACEE2F57-F84E-18B0-5AAB-5EB3D5F6C033}"/>
          </ac:spMkLst>
        </pc:spChg>
        <pc:spChg chg="add mod">
          <ac:chgData name="Elena Long" userId="6c2fd083e3647dc1" providerId="LiveId" clId="{9014133E-B091-428B-AD9D-1AB56F32AD6E}" dt="2022-07-25T16:39:00.665" v="9147" actId="164"/>
          <ac:spMkLst>
            <pc:docMk/>
            <pc:sldMk cId="2795524091" sldId="883"/>
            <ac:spMk id="9" creationId="{DCF9C8B4-49A3-4B85-A507-B61A371B7225}"/>
          </ac:spMkLst>
        </pc:spChg>
        <pc:spChg chg="add mod">
          <ac:chgData name="Elena Long" userId="6c2fd083e3647dc1" providerId="LiveId" clId="{9014133E-B091-428B-AD9D-1AB56F32AD6E}" dt="2022-07-25T16:39:00.665" v="9147" actId="164"/>
          <ac:spMkLst>
            <pc:docMk/>
            <pc:sldMk cId="2795524091" sldId="883"/>
            <ac:spMk id="10" creationId="{B72EB3DB-39B9-9422-0271-7E7F07D6F381}"/>
          </ac:spMkLst>
        </pc:spChg>
        <pc:spChg chg="add mod">
          <ac:chgData name="Elena Long" userId="6c2fd083e3647dc1" providerId="LiveId" clId="{9014133E-B091-428B-AD9D-1AB56F32AD6E}" dt="2022-07-25T16:39:00.665" v="9147" actId="164"/>
          <ac:spMkLst>
            <pc:docMk/>
            <pc:sldMk cId="2795524091" sldId="883"/>
            <ac:spMk id="11" creationId="{767D0317-F757-F3F3-7D79-3B81AB44FEBF}"/>
          </ac:spMkLst>
        </pc:spChg>
        <pc:spChg chg="add mod">
          <ac:chgData name="Elena Long" userId="6c2fd083e3647dc1" providerId="LiveId" clId="{9014133E-B091-428B-AD9D-1AB56F32AD6E}" dt="2022-07-25T16:40:00.915" v="9186" actId="1036"/>
          <ac:spMkLst>
            <pc:docMk/>
            <pc:sldMk cId="2795524091" sldId="883"/>
            <ac:spMk id="12" creationId="{413DEB17-650C-3504-7B5C-51500B3329D2}"/>
          </ac:spMkLst>
        </pc:spChg>
        <pc:spChg chg="add mod">
          <ac:chgData name="Elena Long" userId="6c2fd083e3647dc1" providerId="LiveId" clId="{9014133E-B091-428B-AD9D-1AB56F32AD6E}" dt="2022-08-01T14:20:52.912" v="12497" actId="122"/>
          <ac:spMkLst>
            <pc:docMk/>
            <pc:sldMk cId="2795524091" sldId="883"/>
            <ac:spMk id="14" creationId="{5CF3D0EE-9A74-4D36-F93A-C79003F2B758}"/>
          </ac:spMkLst>
        </pc:spChg>
        <pc:spChg chg="add mod">
          <ac:chgData name="Elena Long" userId="6c2fd083e3647dc1" providerId="LiveId" clId="{9014133E-B091-428B-AD9D-1AB56F32AD6E}" dt="2022-08-01T14:20:47.145" v="12495" actId="20577"/>
          <ac:spMkLst>
            <pc:docMk/>
            <pc:sldMk cId="2795524091" sldId="883"/>
            <ac:spMk id="15" creationId="{AC72284B-A431-0975-4BFF-E4874A8DE9C0}"/>
          </ac:spMkLst>
        </pc:spChg>
        <pc:spChg chg="add mod">
          <ac:chgData name="Elena Long" userId="6c2fd083e3647dc1" providerId="LiveId" clId="{9014133E-B091-428B-AD9D-1AB56F32AD6E}" dt="2022-08-01T14:20:47.145" v="12495" actId="20577"/>
          <ac:spMkLst>
            <pc:docMk/>
            <pc:sldMk cId="2795524091" sldId="883"/>
            <ac:spMk id="16" creationId="{D6A6594C-9C2B-FD6D-EE52-46B86C5FDFEA}"/>
          </ac:spMkLst>
        </pc:spChg>
        <pc:grpChg chg="add mod">
          <ac:chgData name="Elena Long" userId="6c2fd083e3647dc1" providerId="LiveId" clId="{9014133E-B091-428B-AD9D-1AB56F32AD6E}" dt="2022-07-25T16:39:58.095" v="9172" actId="1035"/>
          <ac:grpSpMkLst>
            <pc:docMk/>
            <pc:sldMk cId="2795524091" sldId="883"/>
            <ac:grpSpMk id="13" creationId="{623B7513-5BAF-CE50-C191-DA5FEE4C26BC}"/>
          </ac:grpSpMkLst>
        </pc:grpChg>
        <pc:grpChg chg="add mod">
          <ac:chgData name="Elena Long" userId="6c2fd083e3647dc1" providerId="LiveId" clId="{9014133E-B091-428B-AD9D-1AB56F32AD6E}" dt="2022-08-01T14:21:04.822" v="12552" actId="1038"/>
          <ac:grpSpMkLst>
            <pc:docMk/>
            <pc:sldMk cId="2795524091" sldId="883"/>
            <ac:grpSpMk id="17" creationId="{3BC91663-37C9-ED34-6A96-BAA55B90D54E}"/>
          </ac:grpSpMkLst>
        </pc:grpChg>
        <pc:picChg chg="add mod">
          <ac:chgData name="Elena Long" userId="6c2fd083e3647dc1" providerId="LiveId" clId="{9014133E-B091-428B-AD9D-1AB56F32AD6E}" dt="2022-07-25T16:39:00.665" v="9147" actId="164"/>
          <ac:picMkLst>
            <pc:docMk/>
            <pc:sldMk cId="2795524091" sldId="883"/>
            <ac:picMk id="8" creationId="{C3F1450C-EFCA-6EEC-B2F4-E692CE6BEB22}"/>
          </ac:picMkLst>
        </pc:picChg>
      </pc:sldChg>
      <pc:sldChg chg="addSp delSp modSp new mod ord modTransition delAnim modAnim">
        <pc:chgData name="Elena Long" userId="6c2fd083e3647dc1" providerId="LiveId" clId="{9014133E-B091-428B-AD9D-1AB56F32AD6E}" dt="2022-07-25T18:39:37.462" v="10292" actId="1076"/>
        <pc:sldMkLst>
          <pc:docMk/>
          <pc:sldMk cId="2140255952" sldId="884"/>
        </pc:sldMkLst>
        <pc:spChg chg="mod">
          <ac:chgData name="Elena Long" userId="6c2fd083e3647dc1" providerId="LiveId" clId="{9014133E-B091-428B-AD9D-1AB56F32AD6E}" dt="2022-07-25T18:32:46.633" v="10179" actId="20577"/>
          <ac:spMkLst>
            <pc:docMk/>
            <pc:sldMk cId="2140255952" sldId="884"/>
            <ac:spMk id="2" creationId="{6E5678C0-2381-C0A2-C0F0-13748C4D5F06}"/>
          </ac:spMkLst>
        </pc:spChg>
        <pc:spChg chg="add del mod">
          <ac:chgData name="Elena Long" userId="6c2fd083e3647dc1" providerId="LiveId" clId="{9014133E-B091-428B-AD9D-1AB56F32AD6E}" dt="2022-07-25T18:31:51.521" v="10161" actId="478"/>
          <ac:spMkLst>
            <pc:docMk/>
            <pc:sldMk cId="2140255952" sldId="884"/>
            <ac:spMk id="3" creationId="{6118A4C5-BF32-B57F-8F35-36C0187D6F07}"/>
          </ac:spMkLst>
        </pc:spChg>
        <pc:spChg chg="add mod">
          <ac:chgData name="Elena Long" userId="6c2fd083e3647dc1" providerId="LiveId" clId="{9014133E-B091-428B-AD9D-1AB56F32AD6E}" dt="2022-07-25T18:32:02.444" v="10166" actId="1076"/>
          <ac:spMkLst>
            <pc:docMk/>
            <pc:sldMk cId="2140255952" sldId="884"/>
            <ac:spMk id="12" creationId="{1397E17E-244B-7FB8-9031-5384E23DE36D}"/>
          </ac:spMkLst>
        </pc:spChg>
        <pc:spChg chg="add mod">
          <ac:chgData name="Elena Long" userId="6c2fd083e3647dc1" providerId="LiveId" clId="{9014133E-B091-428B-AD9D-1AB56F32AD6E}" dt="2022-07-21T14:17:04.776" v="2128" actId="164"/>
          <ac:spMkLst>
            <pc:docMk/>
            <pc:sldMk cId="2140255952" sldId="884"/>
            <ac:spMk id="15" creationId="{F08B484A-D960-301A-FFDD-ABD64931F923}"/>
          </ac:spMkLst>
        </pc:spChg>
        <pc:spChg chg="add mod">
          <ac:chgData name="Elena Long" userId="6c2fd083e3647dc1" providerId="LiveId" clId="{9014133E-B091-428B-AD9D-1AB56F32AD6E}" dt="2022-07-25T18:31:41.696" v="10157" actId="164"/>
          <ac:spMkLst>
            <pc:docMk/>
            <pc:sldMk cId="2140255952" sldId="884"/>
            <ac:spMk id="18" creationId="{C625E6B3-4CD1-B9A2-E5B5-DEFCD1F49BFE}"/>
          </ac:spMkLst>
        </pc:spChg>
        <pc:spChg chg="add del mod topLvl">
          <ac:chgData name="Elena Long" userId="6c2fd083e3647dc1" providerId="LiveId" clId="{9014133E-B091-428B-AD9D-1AB56F32AD6E}" dt="2022-07-25T18:22:43.328" v="9987" actId="478"/>
          <ac:spMkLst>
            <pc:docMk/>
            <pc:sldMk cId="2140255952" sldId="884"/>
            <ac:spMk id="20" creationId="{E90F279D-84F7-1833-A5A7-88005036749E}"/>
          </ac:spMkLst>
        </pc:spChg>
        <pc:spChg chg="mod">
          <ac:chgData name="Elena Long" userId="6c2fd083e3647dc1" providerId="LiveId" clId="{9014133E-B091-428B-AD9D-1AB56F32AD6E}" dt="2022-07-21T14:16:37.435" v="2123"/>
          <ac:spMkLst>
            <pc:docMk/>
            <pc:sldMk cId="2140255952" sldId="884"/>
            <ac:spMk id="24" creationId="{42908410-2FC7-4ACC-6508-D1610ED0BC91}"/>
          </ac:spMkLst>
        </pc:spChg>
        <pc:spChg chg="mod">
          <ac:chgData name="Elena Long" userId="6c2fd083e3647dc1" providerId="LiveId" clId="{9014133E-B091-428B-AD9D-1AB56F32AD6E}" dt="2022-07-21T14:16:37.435" v="2123"/>
          <ac:spMkLst>
            <pc:docMk/>
            <pc:sldMk cId="2140255952" sldId="884"/>
            <ac:spMk id="25" creationId="{B911AF72-21B2-EC2E-6306-427F91A6E48F}"/>
          </ac:spMkLst>
        </pc:spChg>
        <pc:spChg chg="mod">
          <ac:chgData name="Elena Long" userId="6c2fd083e3647dc1" providerId="LiveId" clId="{9014133E-B091-428B-AD9D-1AB56F32AD6E}" dt="2022-07-21T14:16:37.435" v="2123"/>
          <ac:spMkLst>
            <pc:docMk/>
            <pc:sldMk cId="2140255952" sldId="884"/>
            <ac:spMk id="26" creationId="{9E154F6D-F558-2224-61EA-917256CE70D8}"/>
          </ac:spMkLst>
        </pc:spChg>
        <pc:spChg chg="mod">
          <ac:chgData name="Elena Long" userId="6c2fd083e3647dc1" providerId="LiveId" clId="{9014133E-B091-428B-AD9D-1AB56F32AD6E}" dt="2022-07-21T14:16:37.435" v="2123"/>
          <ac:spMkLst>
            <pc:docMk/>
            <pc:sldMk cId="2140255952" sldId="884"/>
            <ac:spMk id="27" creationId="{2128B78D-386A-2509-EC8F-143C410A1D5D}"/>
          </ac:spMkLst>
        </pc:spChg>
        <pc:spChg chg="add del mod">
          <ac:chgData name="Elena Long" userId="6c2fd083e3647dc1" providerId="LiveId" clId="{9014133E-B091-428B-AD9D-1AB56F32AD6E}" dt="2022-07-25T18:29:17.919" v="10044" actId="478"/>
          <ac:spMkLst>
            <pc:docMk/>
            <pc:sldMk cId="2140255952" sldId="884"/>
            <ac:spMk id="28" creationId="{D06B6F95-6006-258F-FC8A-6B0DEE2CE431}"/>
          </ac:spMkLst>
        </pc:spChg>
        <pc:spChg chg="add mod">
          <ac:chgData name="Elena Long" userId="6c2fd083e3647dc1" providerId="LiveId" clId="{9014133E-B091-428B-AD9D-1AB56F32AD6E}" dt="2022-07-25T18:31:41.696" v="10157" actId="164"/>
          <ac:spMkLst>
            <pc:docMk/>
            <pc:sldMk cId="2140255952" sldId="884"/>
            <ac:spMk id="33" creationId="{74B63B7A-A278-BC6B-ECAD-961EEDE41EE6}"/>
          </ac:spMkLst>
        </pc:spChg>
        <pc:spChg chg="add mod">
          <ac:chgData name="Elena Long" userId="6c2fd083e3647dc1" providerId="LiveId" clId="{9014133E-B091-428B-AD9D-1AB56F32AD6E}" dt="2022-07-25T18:31:41.696" v="10157" actId="164"/>
          <ac:spMkLst>
            <pc:docMk/>
            <pc:sldMk cId="2140255952" sldId="884"/>
            <ac:spMk id="34" creationId="{9076C9CA-1B68-51EA-2E59-8C0B22F5B7DE}"/>
          </ac:spMkLst>
        </pc:spChg>
        <pc:spChg chg="add mod">
          <ac:chgData name="Elena Long" userId="6c2fd083e3647dc1" providerId="LiveId" clId="{9014133E-B091-428B-AD9D-1AB56F32AD6E}" dt="2022-07-25T18:31:41.696" v="10157" actId="164"/>
          <ac:spMkLst>
            <pc:docMk/>
            <pc:sldMk cId="2140255952" sldId="884"/>
            <ac:spMk id="35" creationId="{F18C83B3-753A-B9C3-6C70-3C38C6AF075F}"/>
          </ac:spMkLst>
        </pc:spChg>
        <pc:spChg chg="add del mod">
          <ac:chgData name="Elena Long" userId="6c2fd083e3647dc1" providerId="LiveId" clId="{9014133E-B091-428B-AD9D-1AB56F32AD6E}" dt="2022-07-25T18:31:53.120" v="10162" actId="478"/>
          <ac:spMkLst>
            <pc:docMk/>
            <pc:sldMk cId="2140255952" sldId="884"/>
            <ac:spMk id="46" creationId="{F70CF106-5606-F121-92CE-E355693ADAF3}"/>
          </ac:spMkLst>
        </pc:spChg>
        <pc:spChg chg="add mod">
          <ac:chgData name="Elena Long" userId="6c2fd083e3647dc1" providerId="LiveId" clId="{9014133E-B091-428B-AD9D-1AB56F32AD6E}" dt="2022-07-25T18:39:37.462" v="10292" actId="1076"/>
          <ac:spMkLst>
            <pc:docMk/>
            <pc:sldMk cId="2140255952" sldId="884"/>
            <ac:spMk id="50" creationId="{ED79F17B-71DD-976D-54A0-2C33A9AA9504}"/>
          </ac:spMkLst>
        </pc:spChg>
        <pc:spChg chg="add mod">
          <ac:chgData name="Elena Long" userId="6c2fd083e3647dc1" providerId="LiveId" clId="{9014133E-B091-428B-AD9D-1AB56F32AD6E}" dt="2022-07-25T18:39:23.335" v="10274" actId="1035"/>
          <ac:spMkLst>
            <pc:docMk/>
            <pc:sldMk cId="2140255952" sldId="884"/>
            <ac:spMk id="53" creationId="{98D20402-5FAD-6F4C-58DE-F7AF950AD6D1}"/>
          </ac:spMkLst>
        </pc:spChg>
        <pc:spChg chg="add mod">
          <ac:chgData name="Elena Long" userId="6c2fd083e3647dc1" providerId="LiveId" clId="{9014133E-B091-428B-AD9D-1AB56F32AD6E}" dt="2022-07-25T18:39:05.573" v="10254" actId="1076"/>
          <ac:spMkLst>
            <pc:docMk/>
            <pc:sldMk cId="2140255952" sldId="884"/>
            <ac:spMk id="54" creationId="{BFA38AFB-A9BF-8263-D0B5-3FBF7F07F817}"/>
          </ac:spMkLst>
        </pc:spChg>
        <pc:spChg chg="add mod">
          <ac:chgData name="Elena Long" userId="6c2fd083e3647dc1" providerId="LiveId" clId="{9014133E-B091-428B-AD9D-1AB56F32AD6E}" dt="2022-07-25T18:39:27.372" v="10288" actId="1035"/>
          <ac:spMkLst>
            <pc:docMk/>
            <pc:sldMk cId="2140255952" sldId="884"/>
            <ac:spMk id="55" creationId="{D9E43818-BF39-3A76-B337-E4B99F240D0F}"/>
          </ac:spMkLst>
        </pc:spChg>
        <pc:grpChg chg="add del mod">
          <ac:chgData name="Elena Long" userId="6c2fd083e3647dc1" providerId="LiveId" clId="{9014133E-B091-428B-AD9D-1AB56F32AD6E}" dt="2022-07-25T18:22:50.433" v="9989" actId="478"/>
          <ac:grpSpMkLst>
            <pc:docMk/>
            <pc:sldMk cId="2140255952" sldId="884"/>
            <ac:grpSpMk id="23" creationId="{937DC11B-5EC7-B8D0-43CB-2468B1E47D97}"/>
          </ac:grpSpMkLst>
        </pc:grpChg>
        <pc:grpChg chg="add mod">
          <ac:chgData name="Elena Long" userId="6c2fd083e3647dc1" providerId="LiveId" clId="{9014133E-B091-428B-AD9D-1AB56F32AD6E}" dt="2022-07-21T14:17:07.450" v="2129" actId="164"/>
          <ac:grpSpMkLst>
            <pc:docMk/>
            <pc:sldMk cId="2140255952" sldId="884"/>
            <ac:grpSpMk id="30" creationId="{CCCA55F5-E285-7B88-ACCA-728A3067849C}"/>
          </ac:grpSpMkLst>
        </pc:grpChg>
        <pc:grpChg chg="add del mod">
          <ac:chgData name="Elena Long" userId="6c2fd083e3647dc1" providerId="LiveId" clId="{9014133E-B091-428B-AD9D-1AB56F32AD6E}" dt="2022-07-25T18:22:41.259" v="9986" actId="478"/>
          <ac:grpSpMkLst>
            <pc:docMk/>
            <pc:sldMk cId="2140255952" sldId="884"/>
            <ac:grpSpMk id="31" creationId="{F91B34F6-32AB-BF3A-042E-25C74FBDAC64}"/>
          </ac:grpSpMkLst>
        </pc:grpChg>
        <pc:grpChg chg="add del mod">
          <ac:chgData name="Elena Long" userId="6c2fd083e3647dc1" providerId="LiveId" clId="{9014133E-B091-428B-AD9D-1AB56F32AD6E}" dt="2022-07-25T18:22:43.328" v="9987" actId="478"/>
          <ac:grpSpMkLst>
            <pc:docMk/>
            <pc:sldMk cId="2140255952" sldId="884"/>
            <ac:grpSpMk id="32" creationId="{E8F1F6BB-402C-554D-71C3-8A716BFA2CB2}"/>
          </ac:grpSpMkLst>
        </pc:grpChg>
        <pc:grpChg chg="add del mod">
          <ac:chgData name="Elena Long" userId="6c2fd083e3647dc1" providerId="LiveId" clId="{9014133E-B091-428B-AD9D-1AB56F32AD6E}" dt="2022-07-25T18:32:49.337" v="10181" actId="478"/>
          <ac:grpSpMkLst>
            <pc:docMk/>
            <pc:sldMk cId="2140255952" sldId="884"/>
            <ac:grpSpMk id="43" creationId="{551AAF99-8FC3-BB27-2F39-1C8C7D753B96}"/>
          </ac:grpSpMkLst>
        </pc:grpChg>
        <pc:grpChg chg="add del mod">
          <ac:chgData name="Elena Long" userId="6c2fd083e3647dc1" providerId="LiveId" clId="{9014133E-B091-428B-AD9D-1AB56F32AD6E}" dt="2022-07-25T18:32:48.548" v="10180" actId="478"/>
          <ac:grpSpMkLst>
            <pc:docMk/>
            <pc:sldMk cId="2140255952" sldId="884"/>
            <ac:grpSpMk id="44" creationId="{C161A166-9E9B-42D5-0587-30FFAB004548}"/>
          </ac:grpSpMkLst>
        </pc:grpChg>
        <pc:picChg chg="add del mod">
          <ac:chgData name="Elena Long" userId="6c2fd083e3647dc1" providerId="LiveId" clId="{9014133E-B091-428B-AD9D-1AB56F32AD6E}" dt="2022-07-25T18:28:44.359" v="10021" actId="478"/>
          <ac:picMkLst>
            <pc:docMk/>
            <pc:sldMk cId="2140255952" sldId="884"/>
            <ac:picMk id="8" creationId="{01206C01-A80B-C871-A86C-B48C044A0842}"/>
          </ac:picMkLst>
        </pc:picChg>
        <pc:picChg chg="add del">
          <ac:chgData name="Elena Long" userId="6c2fd083e3647dc1" providerId="LiveId" clId="{9014133E-B091-428B-AD9D-1AB56F32AD6E}" dt="2022-07-21T14:01:42.376" v="1652" actId="22"/>
          <ac:picMkLst>
            <pc:docMk/>
            <pc:sldMk cId="2140255952" sldId="884"/>
            <ac:picMk id="8" creationId="{F3DD74D3-D0E6-0255-BFAF-AAFE5F465B34}"/>
          </ac:picMkLst>
        </pc:picChg>
        <pc:picChg chg="add del mod">
          <ac:chgData name="Elena Long" userId="6c2fd083e3647dc1" providerId="LiveId" clId="{9014133E-B091-428B-AD9D-1AB56F32AD6E}" dt="2022-07-21T14:01:41.996" v="1651"/>
          <ac:picMkLst>
            <pc:docMk/>
            <pc:sldMk cId="2140255952" sldId="884"/>
            <ac:picMk id="9" creationId="{5D8041BE-BB7B-E0A5-EEB7-852865B3F72E}"/>
          </ac:picMkLst>
        </pc:picChg>
        <pc:picChg chg="add del mod">
          <ac:chgData name="Elena Long" userId="6c2fd083e3647dc1" providerId="LiveId" clId="{9014133E-B091-428B-AD9D-1AB56F32AD6E}" dt="2022-07-25T18:23:54.265" v="9991" actId="478"/>
          <ac:picMkLst>
            <pc:docMk/>
            <pc:sldMk cId="2140255952" sldId="884"/>
            <ac:picMk id="10" creationId="{79D8DBFF-47F0-100D-4CFE-82CBC7822888}"/>
          </ac:picMkLst>
        </pc:picChg>
        <pc:picChg chg="add mod">
          <ac:chgData name="Elena Long" userId="6c2fd083e3647dc1" providerId="LiveId" clId="{9014133E-B091-428B-AD9D-1AB56F32AD6E}" dt="2022-07-25T18:31:46.681" v="10159" actId="164"/>
          <ac:picMkLst>
            <pc:docMk/>
            <pc:sldMk cId="2140255952" sldId="884"/>
            <ac:picMk id="11" creationId="{75413920-4DA8-1295-93C1-53C45899A968}"/>
          </ac:picMkLst>
        </pc:picChg>
        <pc:picChg chg="add del mod">
          <ac:chgData name="Elena Long" userId="6c2fd083e3647dc1" providerId="LiveId" clId="{9014133E-B091-428B-AD9D-1AB56F32AD6E}" dt="2022-07-21T14:12:48.081" v="2014" actId="478"/>
          <ac:picMkLst>
            <pc:docMk/>
            <pc:sldMk cId="2140255952" sldId="884"/>
            <ac:picMk id="12" creationId="{3ED83DE1-DF44-D137-CD13-B7ED9D204E7C}"/>
          </ac:picMkLst>
        </pc:picChg>
        <pc:picChg chg="add mod">
          <ac:chgData name="Elena Long" userId="6c2fd083e3647dc1" providerId="LiveId" clId="{9014133E-B091-428B-AD9D-1AB56F32AD6E}" dt="2022-07-25T18:31:41.696" v="10157" actId="164"/>
          <ac:picMkLst>
            <pc:docMk/>
            <pc:sldMk cId="2140255952" sldId="884"/>
            <ac:picMk id="16" creationId="{5299C89E-E08E-4B16-4A59-1B31789AC420}"/>
          </ac:picMkLst>
        </pc:picChg>
        <pc:picChg chg="add mod">
          <ac:chgData name="Elena Long" userId="6c2fd083e3647dc1" providerId="LiveId" clId="{9014133E-B091-428B-AD9D-1AB56F32AD6E}" dt="2022-07-21T14:17:07.450" v="2129" actId="164"/>
          <ac:picMkLst>
            <pc:docMk/>
            <pc:sldMk cId="2140255952" sldId="884"/>
            <ac:picMk id="17" creationId="{F59E1DCB-268C-193B-0D7D-8CD910277218}"/>
          </ac:picMkLst>
        </pc:picChg>
        <pc:picChg chg="add del ord">
          <ac:chgData name="Elena Long" userId="6c2fd083e3647dc1" providerId="LiveId" clId="{9014133E-B091-428B-AD9D-1AB56F32AD6E}" dt="2022-07-25T18:23:55.142" v="9992" actId="478"/>
          <ac:picMkLst>
            <pc:docMk/>
            <pc:sldMk cId="2140255952" sldId="884"/>
            <ac:picMk id="22" creationId="{E8BA5047-A58F-73B0-0AC5-7E6ACE9B477A}"/>
          </ac:picMkLst>
        </pc:picChg>
        <pc:picChg chg="add del">
          <ac:chgData name="Elena Long" userId="6c2fd083e3647dc1" providerId="LiveId" clId="{9014133E-B091-428B-AD9D-1AB56F32AD6E}" dt="2022-07-25T18:32:41.865" v="10169" actId="478"/>
          <ac:picMkLst>
            <pc:docMk/>
            <pc:sldMk cId="2140255952" sldId="884"/>
            <ac:picMk id="48" creationId="{F9458115-8CFF-D2F3-6EAD-99D45D29F7C9}"/>
          </ac:picMkLst>
        </pc:picChg>
        <pc:picChg chg="add mod">
          <ac:chgData name="Elena Long" userId="6c2fd083e3647dc1" providerId="LiveId" clId="{9014133E-B091-428B-AD9D-1AB56F32AD6E}" dt="2022-07-25T18:39:11.143" v="10256" actId="1076"/>
          <ac:picMkLst>
            <pc:docMk/>
            <pc:sldMk cId="2140255952" sldId="884"/>
            <ac:picMk id="49" creationId="{13FE3737-3BAA-F1B9-E5A6-5DC5F6470146}"/>
          </ac:picMkLst>
        </pc:picChg>
        <pc:picChg chg="add mod">
          <ac:chgData name="Elena Long" userId="6c2fd083e3647dc1" providerId="LiveId" clId="{9014133E-B091-428B-AD9D-1AB56F32AD6E}" dt="2022-07-25T18:39:23.335" v="10274" actId="1035"/>
          <ac:picMkLst>
            <pc:docMk/>
            <pc:sldMk cId="2140255952" sldId="884"/>
            <ac:picMk id="52" creationId="{C026FC87-B219-3F16-0A23-DCFCD847BC46}"/>
          </ac:picMkLst>
        </pc:picChg>
        <pc:picChg chg="add mod">
          <ac:chgData name="Elena Long" userId="6c2fd083e3647dc1" providerId="LiveId" clId="{9014133E-B091-428B-AD9D-1AB56F32AD6E}" dt="2022-07-25T18:39:01.584" v="10252" actId="1076"/>
          <ac:picMkLst>
            <pc:docMk/>
            <pc:sldMk cId="2140255952" sldId="884"/>
            <ac:picMk id="57" creationId="{31C40B03-B1FC-A4FF-F7F9-7D1723B32382}"/>
          </ac:picMkLst>
        </pc:picChg>
        <pc:cxnChg chg="add mod">
          <ac:chgData name="Elena Long" userId="6c2fd083e3647dc1" providerId="LiveId" clId="{9014133E-B091-428B-AD9D-1AB56F32AD6E}" dt="2022-07-21T14:17:04.776" v="2128" actId="164"/>
          <ac:cxnSpMkLst>
            <pc:docMk/>
            <pc:sldMk cId="2140255952" sldId="884"/>
            <ac:cxnSpMk id="14" creationId="{E7F66668-0EA2-8FF5-758C-BF0DB4934E40}"/>
          </ac:cxnSpMkLst>
        </pc:cxnChg>
        <pc:cxnChg chg="add del mod topLvl">
          <ac:chgData name="Elena Long" userId="6c2fd083e3647dc1" providerId="LiveId" clId="{9014133E-B091-428B-AD9D-1AB56F32AD6E}" dt="2022-07-25T18:22:45.876" v="9988" actId="478"/>
          <ac:cxnSpMkLst>
            <pc:docMk/>
            <pc:sldMk cId="2140255952" sldId="884"/>
            <ac:cxnSpMk id="19" creationId="{ADB103FF-2B8F-3ACE-513A-787EA56705B2}"/>
          </ac:cxnSpMkLst>
        </pc:cxnChg>
        <pc:cxnChg chg="add mod">
          <ac:chgData name="Elena Long" userId="6c2fd083e3647dc1" providerId="LiveId" clId="{9014133E-B091-428B-AD9D-1AB56F32AD6E}" dt="2022-07-25T18:31:41.696" v="10157" actId="164"/>
          <ac:cxnSpMkLst>
            <pc:docMk/>
            <pc:sldMk cId="2140255952" sldId="884"/>
            <ac:cxnSpMk id="29" creationId="{D4782367-DF16-6EF5-4CE0-BAD320D02C6E}"/>
          </ac:cxnSpMkLst>
        </pc:cxnChg>
        <pc:cxnChg chg="add mod">
          <ac:chgData name="Elena Long" userId="6c2fd083e3647dc1" providerId="LiveId" clId="{9014133E-B091-428B-AD9D-1AB56F32AD6E}" dt="2022-07-25T18:31:41.696" v="10157" actId="164"/>
          <ac:cxnSpMkLst>
            <pc:docMk/>
            <pc:sldMk cId="2140255952" sldId="884"/>
            <ac:cxnSpMk id="36" creationId="{FB6FAF25-FE18-AC1D-84D7-BEBC04F67D63}"/>
          </ac:cxnSpMkLst>
        </pc:cxnChg>
        <pc:cxnChg chg="add mod">
          <ac:chgData name="Elena Long" userId="6c2fd083e3647dc1" providerId="LiveId" clId="{9014133E-B091-428B-AD9D-1AB56F32AD6E}" dt="2022-07-25T18:31:41.696" v="10157" actId="164"/>
          <ac:cxnSpMkLst>
            <pc:docMk/>
            <pc:sldMk cId="2140255952" sldId="884"/>
            <ac:cxnSpMk id="40" creationId="{8C43C376-49D6-4A52-A54E-8B7B4E889537}"/>
          </ac:cxnSpMkLst>
        </pc:cxnChg>
      </pc:sldChg>
      <pc:sldChg chg="addSp delSp modSp add mod ord modTransition">
        <pc:chgData name="Elena Long" userId="6c2fd083e3647dc1" providerId="LiveId" clId="{9014133E-B091-428B-AD9D-1AB56F32AD6E}" dt="2022-07-25T16:53:41.525" v="9923"/>
        <pc:sldMkLst>
          <pc:docMk/>
          <pc:sldMk cId="2009947848" sldId="885"/>
        </pc:sldMkLst>
        <pc:spChg chg="mod">
          <ac:chgData name="Elena Long" userId="6c2fd083e3647dc1" providerId="LiveId" clId="{9014133E-B091-428B-AD9D-1AB56F32AD6E}" dt="2022-07-25T16:41:45.626" v="9247"/>
          <ac:spMkLst>
            <pc:docMk/>
            <pc:sldMk cId="2009947848" sldId="885"/>
            <ac:spMk id="2" creationId="{6E5678C0-2381-C0A2-C0F0-13748C4D5F06}"/>
          </ac:spMkLst>
        </pc:spChg>
        <pc:spChg chg="mod">
          <ac:chgData name="Elena Long" userId="6c2fd083e3647dc1" providerId="LiveId" clId="{9014133E-B091-428B-AD9D-1AB56F32AD6E}" dt="2022-07-21T14:11:51.707" v="2007" actId="20577"/>
          <ac:spMkLst>
            <pc:docMk/>
            <pc:sldMk cId="2009947848" sldId="885"/>
            <ac:spMk id="3" creationId="{6118A4C5-BF32-B57F-8F35-36C0187D6F07}"/>
          </ac:spMkLst>
        </pc:spChg>
        <pc:spChg chg="del">
          <ac:chgData name="Elena Long" userId="6c2fd083e3647dc1" providerId="LiveId" clId="{9014133E-B091-428B-AD9D-1AB56F32AD6E}" dt="2022-07-21T14:11:56.003" v="2008" actId="478"/>
          <ac:spMkLst>
            <pc:docMk/>
            <pc:sldMk cId="2009947848" sldId="885"/>
            <ac:spMk id="15" creationId="{F08B484A-D960-301A-FFDD-ABD64931F923}"/>
          </ac:spMkLst>
        </pc:spChg>
        <pc:spChg chg="del">
          <ac:chgData name="Elena Long" userId="6c2fd083e3647dc1" providerId="LiveId" clId="{9014133E-B091-428B-AD9D-1AB56F32AD6E}" dt="2022-07-21T14:11:57.186" v="2009" actId="478"/>
          <ac:spMkLst>
            <pc:docMk/>
            <pc:sldMk cId="2009947848" sldId="885"/>
            <ac:spMk id="20" creationId="{E90F279D-84F7-1833-A5A7-88005036749E}"/>
          </ac:spMkLst>
        </pc:spChg>
        <pc:spChg chg="add mod">
          <ac:chgData name="Elena Long" userId="6c2fd083e3647dc1" providerId="LiveId" clId="{9014133E-B091-428B-AD9D-1AB56F32AD6E}" dt="2022-07-21T14:45:30.204" v="2637" actId="20577"/>
          <ac:spMkLst>
            <pc:docMk/>
            <pc:sldMk cId="2009947848" sldId="885"/>
            <ac:spMk id="21" creationId="{DF7BED7E-89A4-4367-AABB-B1C368242E8A}"/>
          </ac:spMkLst>
        </pc:spChg>
        <pc:spChg chg="add mod">
          <ac:chgData name="Elena Long" userId="6c2fd083e3647dc1" providerId="LiveId" clId="{9014133E-B091-428B-AD9D-1AB56F32AD6E}" dt="2022-07-21T14:49:42.475" v="2687" actId="1037"/>
          <ac:spMkLst>
            <pc:docMk/>
            <pc:sldMk cId="2009947848" sldId="885"/>
            <ac:spMk id="23" creationId="{9305048B-9F48-6565-47D3-F0824DCA418B}"/>
          </ac:spMkLst>
        </pc:spChg>
        <pc:spChg chg="add mod">
          <ac:chgData name="Elena Long" userId="6c2fd083e3647dc1" providerId="LiveId" clId="{9014133E-B091-428B-AD9D-1AB56F32AD6E}" dt="2022-07-21T14:52:45.106" v="2764" actId="1076"/>
          <ac:spMkLst>
            <pc:docMk/>
            <pc:sldMk cId="2009947848" sldId="885"/>
            <ac:spMk id="28" creationId="{3178DF20-5847-66A9-4456-675099F863C0}"/>
          </ac:spMkLst>
        </pc:spChg>
        <pc:picChg chg="add mod">
          <ac:chgData name="Elena Long" userId="6c2fd083e3647dc1" providerId="LiveId" clId="{9014133E-B091-428B-AD9D-1AB56F32AD6E}" dt="2022-07-21T14:43:47.416" v="2519" actId="1035"/>
          <ac:picMkLst>
            <pc:docMk/>
            <pc:sldMk cId="2009947848" sldId="885"/>
            <ac:picMk id="8" creationId="{E9103571-E164-5E5E-1056-2017D7DB5EC1}"/>
          </ac:picMkLst>
        </pc:picChg>
        <pc:picChg chg="del">
          <ac:chgData name="Elena Long" userId="6c2fd083e3647dc1" providerId="LiveId" clId="{9014133E-B091-428B-AD9D-1AB56F32AD6E}" dt="2022-07-21T14:11:59.076" v="2012" actId="478"/>
          <ac:picMkLst>
            <pc:docMk/>
            <pc:sldMk cId="2009947848" sldId="885"/>
            <ac:picMk id="12" creationId="{3ED83DE1-DF44-D137-CD13-B7ED9D204E7C}"/>
          </ac:picMkLst>
        </pc:picChg>
        <pc:picChg chg="del">
          <ac:chgData name="Elena Long" userId="6c2fd083e3647dc1" providerId="LiveId" clId="{9014133E-B091-428B-AD9D-1AB56F32AD6E}" dt="2022-07-21T14:11:59.411" v="2013" actId="478"/>
          <ac:picMkLst>
            <pc:docMk/>
            <pc:sldMk cId="2009947848" sldId="885"/>
            <ac:picMk id="17" creationId="{F59E1DCB-268C-193B-0D7D-8CD910277218}"/>
          </ac:picMkLst>
        </pc:picChg>
        <pc:cxnChg chg="del">
          <ac:chgData name="Elena Long" userId="6c2fd083e3647dc1" providerId="LiveId" clId="{9014133E-B091-428B-AD9D-1AB56F32AD6E}" dt="2022-07-21T14:11:58.504" v="2011" actId="478"/>
          <ac:cxnSpMkLst>
            <pc:docMk/>
            <pc:sldMk cId="2009947848" sldId="885"/>
            <ac:cxnSpMk id="14" creationId="{E7F66668-0EA2-8FF5-758C-BF0DB4934E40}"/>
          </ac:cxnSpMkLst>
        </pc:cxnChg>
        <pc:cxnChg chg="add mod">
          <ac:chgData name="Elena Long" userId="6c2fd083e3647dc1" providerId="LiveId" clId="{9014133E-B091-428B-AD9D-1AB56F32AD6E}" dt="2022-07-21T14:43:47.416" v="2519" actId="1035"/>
          <ac:cxnSpMkLst>
            <pc:docMk/>
            <pc:sldMk cId="2009947848" sldId="885"/>
            <ac:cxnSpMk id="16" creationId="{CE84D559-800A-BACF-9ECC-065461842032}"/>
          </ac:cxnSpMkLst>
        </pc:cxnChg>
        <pc:cxnChg chg="del">
          <ac:chgData name="Elena Long" userId="6c2fd083e3647dc1" providerId="LiveId" clId="{9014133E-B091-428B-AD9D-1AB56F32AD6E}" dt="2022-07-21T14:11:57.688" v="2010" actId="478"/>
          <ac:cxnSpMkLst>
            <pc:docMk/>
            <pc:sldMk cId="2009947848" sldId="885"/>
            <ac:cxnSpMk id="19" creationId="{ADB103FF-2B8F-3ACE-513A-787EA56705B2}"/>
          </ac:cxnSpMkLst>
        </pc:cxnChg>
        <pc:cxnChg chg="add mod">
          <ac:chgData name="Elena Long" userId="6c2fd083e3647dc1" providerId="LiveId" clId="{9014133E-B091-428B-AD9D-1AB56F32AD6E}" dt="2022-07-21T14:49:52.550" v="2692" actId="1038"/>
          <ac:cxnSpMkLst>
            <pc:docMk/>
            <pc:sldMk cId="2009947848" sldId="885"/>
            <ac:cxnSpMk id="22" creationId="{040D20A6-F04C-1F05-4F94-FCB69C1BD6B5}"/>
          </ac:cxnSpMkLst>
        </pc:cxnChg>
        <pc:cxnChg chg="add mod">
          <ac:chgData name="Elena Long" userId="6c2fd083e3647dc1" providerId="LiveId" clId="{9014133E-B091-428B-AD9D-1AB56F32AD6E}" dt="2022-07-21T14:50:35.188" v="2697" actId="14100"/>
          <ac:cxnSpMkLst>
            <pc:docMk/>
            <pc:sldMk cId="2009947848" sldId="885"/>
            <ac:cxnSpMk id="25" creationId="{F061BFD7-01AB-A496-17B3-1822146A1AAC}"/>
          </ac:cxnSpMkLst>
        </pc:cxnChg>
      </pc:sldChg>
      <pc:sldChg chg="addSp modSp new mod ord modTransition">
        <pc:chgData name="Elena Long" userId="6c2fd083e3647dc1" providerId="LiveId" clId="{9014133E-B091-428B-AD9D-1AB56F32AD6E}" dt="2022-07-25T16:53:41.525" v="9923"/>
        <pc:sldMkLst>
          <pc:docMk/>
          <pc:sldMk cId="1786529027" sldId="886"/>
        </pc:sldMkLst>
        <pc:spChg chg="mod">
          <ac:chgData name="Elena Long" userId="6c2fd083e3647dc1" providerId="LiveId" clId="{9014133E-B091-428B-AD9D-1AB56F32AD6E}" dt="2022-07-25T16:41:51.425" v="9249"/>
          <ac:spMkLst>
            <pc:docMk/>
            <pc:sldMk cId="1786529027" sldId="886"/>
            <ac:spMk id="2" creationId="{643430D3-4FD1-502E-B45F-3242754BE460}"/>
          </ac:spMkLst>
        </pc:spChg>
        <pc:spChg chg="mod ord">
          <ac:chgData name="Elena Long" userId="6c2fd083e3647dc1" providerId="LiveId" clId="{9014133E-B091-428B-AD9D-1AB56F32AD6E}" dt="2022-07-25T16:45:29.284" v="9328" actId="20577"/>
          <ac:spMkLst>
            <pc:docMk/>
            <pc:sldMk cId="1786529027" sldId="886"/>
            <ac:spMk id="3" creationId="{34BE8734-9000-8D58-6A0B-42F219324DCC}"/>
          </ac:spMkLst>
        </pc:spChg>
        <pc:picChg chg="add mod">
          <ac:chgData name="Elena Long" userId="6c2fd083e3647dc1" providerId="LiveId" clId="{9014133E-B091-428B-AD9D-1AB56F32AD6E}" dt="2022-07-21T14:55:20.214" v="3138" actId="1076"/>
          <ac:picMkLst>
            <pc:docMk/>
            <pc:sldMk cId="1786529027" sldId="886"/>
            <ac:picMk id="8" creationId="{52D366B2-723E-867F-EEFD-BF747D0D08D4}"/>
          </ac:picMkLst>
        </pc:picChg>
        <pc:picChg chg="add mod">
          <ac:chgData name="Elena Long" userId="6c2fd083e3647dc1" providerId="LiveId" clId="{9014133E-B091-428B-AD9D-1AB56F32AD6E}" dt="2022-07-21T14:59:30.202" v="3253" actId="1035"/>
          <ac:picMkLst>
            <pc:docMk/>
            <pc:sldMk cId="1786529027" sldId="886"/>
            <ac:picMk id="10" creationId="{EFE3B468-EB2F-AEE8-F8A1-4DEDD2D30F37}"/>
          </ac:picMkLst>
        </pc:picChg>
        <pc:picChg chg="add mod modCrop">
          <ac:chgData name="Elena Long" userId="6c2fd083e3647dc1" providerId="LiveId" clId="{9014133E-B091-428B-AD9D-1AB56F32AD6E}" dt="2022-07-21T14:59:24.266" v="3242" actId="14100"/>
          <ac:picMkLst>
            <pc:docMk/>
            <pc:sldMk cId="1786529027" sldId="886"/>
            <ac:picMk id="12" creationId="{8561E3E1-C2B2-1F0C-0DE9-6B4E1AFCADA5}"/>
          </ac:picMkLst>
        </pc:picChg>
        <pc:picChg chg="add mod">
          <ac:chgData name="Elena Long" userId="6c2fd083e3647dc1" providerId="LiveId" clId="{9014133E-B091-428B-AD9D-1AB56F32AD6E}" dt="2022-07-21T14:59:28.161" v="3246" actId="1035"/>
          <ac:picMkLst>
            <pc:docMk/>
            <pc:sldMk cId="1786529027" sldId="886"/>
            <ac:picMk id="14" creationId="{E3681BDB-9423-9F9A-DE76-A15C45210D93}"/>
          </ac:picMkLst>
        </pc:picChg>
      </pc:sldChg>
      <pc:sldChg chg="addSp delSp modSp add del mod">
        <pc:chgData name="Elena Long" userId="6c2fd083e3647dc1" providerId="LiveId" clId="{9014133E-B091-428B-AD9D-1AB56F32AD6E}" dt="2022-07-21T14:18:01.950" v="2146" actId="47"/>
        <pc:sldMkLst>
          <pc:docMk/>
          <pc:sldMk cId="4107627892" sldId="886"/>
        </pc:sldMkLst>
        <pc:spChg chg="mod">
          <ac:chgData name="Elena Long" userId="6c2fd083e3647dc1" providerId="LiveId" clId="{9014133E-B091-428B-AD9D-1AB56F32AD6E}" dt="2022-07-21T14:17:55.292" v="2145" actId="20577"/>
          <ac:spMkLst>
            <pc:docMk/>
            <pc:sldMk cId="4107627892" sldId="886"/>
            <ac:spMk id="3" creationId="{6118A4C5-BF32-B57F-8F35-36C0187D6F07}"/>
          </ac:spMkLst>
        </pc:spChg>
        <pc:spChg chg="add mod">
          <ac:chgData name="Elena Long" userId="6c2fd083e3647dc1" providerId="LiveId" clId="{9014133E-B091-428B-AD9D-1AB56F32AD6E}" dt="2022-07-21T14:16:32.700" v="2121" actId="164"/>
          <ac:spMkLst>
            <pc:docMk/>
            <pc:sldMk cId="4107627892" sldId="886"/>
            <ac:spMk id="7" creationId="{3547D9E9-1946-10FA-A7C7-000C82FAF965}"/>
          </ac:spMkLst>
        </pc:spChg>
        <pc:spChg chg="del mod">
          <ac:chgData name="Elena Long" userId="6c2fd083e3647dc1" providerId="LiveId" clId="{9014133E-B091-428B-AD9D-1AB56F32AD6E}" dt="2022-07-21T14:17:31.977" v="2134" actId="478"/>
          <ac:spMkLst>
            <pc:docMk/>
            <pc:sldMk cId="4107627892" sldId="886"/>
            <ac:spMk id="15" creationId="{F08B484A-D960-301A-FFDD-ABD64931F923}"/>
          </ac:spMkLst>
        </pc:spChg>
        <pc:spChg chg="add mod">
          <ac:chgData name="Elena Long" userId="6c2fd083e3647dc1" providerId="LiveId" clId="{9014133E-B091-428B-AD9D-1AB56F32AD6E}" dt="2022-07-21T14:16:32.700" v="2121" actId="164"/>
          <ac:spMkLst>
            <pc:docMk/>
            <pc:sldMk cId="4107627892" sldId="886"/>
            <ac:spMk id="16" creationId="{2F255C89-D627-9B24-7814-F57CB800574E}"/>
          </ac:spMkLst>
        </pc:spChg>
        <pc:spChg chg="add mod">
          <ac:chgData name="Elena Long" userId="6c2fd083e3647dc1" providerId="LiveId" clId="{9014133E-B091-428B-AD9D-1AB56F32AD6E}" dt="2022-07-21T14:16:32.700" v="2121" actId="164"/>
          <ac:spMkLst>
            <pc:docMk/>
            <pc:sldMk cId="4107627892" sldId="886"/>
            <ac:spMk id="18" creationId="{5EBDEA7D-2F92-515D-EA72-3A263C1B29F7}"/>
          </ac:spMkLst>
        </pc:spChg>
        <pc:spChg chg="del">
          <ac:chgData name="Elena Long" userId="6c2fd083e3647dc1" providerId="LiveId" clId="{9014133E-B091-428B-AD9D-1AB56F32AD6E}" dt="2022-07-21T14:17:31.977" v="2134" actId="478"/>
          <ac:spMkLst>
            <pc:docMk/>
            <pc:sldMk cId="4107627892" sldId="886"/>
            <ac:spMk id="20" creationId="{E90F279D-84F7-1833-A5A7-88005036749E}"/>
          </ac:spMkLst>
        </pc:spChg>
        <pc:spChg chg="add mod">
          <ac:chgData name="Elena Long" userId="6c2fd083e3647dc1" providerId="LiveId" clId="{9014133E-B091-428B-AD9D-1AB56F32AD6E}" dt="2022-07-21T14:16:32.700" v="2121" actId="164"/>
          <ac:spMkLst>
            <pc:docMk/>
            <pc:sldMk cId="4107627892" sldId="886"/>
            <ac:spMk id="21" creationId="{720DCBF7-7AEA-7766-EFE2-0C985C9074AC}"/>
          </ac:spMkLst>
        </pc:spChg>
        <pc:grpChg chg="add del mod">
          <ac:chgData name="Elena Long" userId="6c2fd083e3647dc1" providerId="LiveId" clId="{9014133E-B091-428B-AD9D-1AB56F32AD6E}" dt="2022-07-21T14:16:35.061" v="2122" actId="21"/>
          <ac:grpSpMkLst>
            <pc:docMk/>
            <pc:sldMk cId="4107627892" sldId="886"/>
            <ac:grpSpMk id="8" creationId="{99135F10-829B-38DB-E8A4-0AC083C727CE}"/>
          </ac:grpSpMkLst>
        </pc:grpChg>
        <pc:picChg chg="del mod">
          <ac:chgData name="Elena Long" userId="6c2fd083e3647dc1" providerId="LiveId" clId="{9014133E-B091-428B-AD9D-1AB56F32AD6E}" dt="2022-07-21T14:17:31.977" v="2134" actId="478"/>
          <ac:picMkLst>
            <pc:docMk/>
            <pc:sldMk cId="4107627892" sldId="886"/>
            <ac:picMk id="17" creationId="{F59E1DCB-268C-193B-0D7D-8CD910277218}"/>
          </ac:picMkLst>
        </pc:picChg>
        <pc:picChg chg="del mod">
          <ac:chgData name="Elena Long" userId="6c2fd083e3647dc1" providerId="LiveId" clId="{9014133E-B091-428B-AD9D-1AB56F32AD6E}" dt="2022-07-21T14:17:31.977" v="2134" actId="478"/>
          <ac:picMkLst>
            <pc:docMk/>
            <pc:sldMk cId="4107627892" sldId="886"/>
            <ac:picMk id="22" creationId="{E8BA5047-A58F-73B0-0AC5-7E6ACE9B477A}"/>
          </ac:picMkLst>
        </pc:picChg>
        <pc:cxnChg chg="del mod">
          <ac:chgData name="Elena Long" userId="6c2fd083e3647dc1" providerId="LiveId" clId="{9014133E-B091-428B-AD9D-1AB56F32AD6E}" dt="2022-07-21T14:17:31.977" v="2134" actId="478"/>
          <ac:cxnSpMkLst>
            <pc:docMk/>
            <pc:sldMk cId="4107627892" sldId="886"/>
            <ac:cxnSpMk id="14" creationId="{E7F66668-0EA2-8FF5-758C-BF0DB4934E40}"/>
          </ac:cxnSpMkLst>
        </pc:cxnChg>
        <pc:cxnChg chg="del">
          <ac:chgData name="Elena Long" userId="6c2fd083e3647dc1" providerId="LiveId" clId="{9014133E-B091-428B-AD9D-1AB56F32AD6E}" dt="2022-07-21T14:17:31.977" v="2134" actId="478"/>
          <ac:cxnSpMkLst>
            <pc:docMk/>
            <pc:sldMk cId="4107627892" sldId="886"/>
            <ac:cxnSpMk id="19" creationId="{ADB103FF-2B8F-3ACE-513A-787EA56705B2}"/>
          </ac:cxnSpMkLst>
        </pc:cxnChg>
      </pc:sldChg>
      <pc:sldChg chg="addSp delSp modSp add mod ord modTransition">
        <pc:chgData name="Elena Long" userId="6c2fd083e3647dc1" providerId="LiveId" clId="{9014133E-B091-428B-AD9D-1AB56F32AD6E}" dt="2022-07-25T17:12:28.771" v="9959" actId="20577"/>
        <pc:sldMkLst>
          <pc:docMk/>
          <pc:sldMk cId="3779605229" sldId="887"/>
        </pc:sldMkLst>
        <pc:spChg chg="mod">
          <ac:chgData name="Elena Long" userId="6c2fd083e3647dc1" providerId="LiveId" clId="{9014133E-B091-428B-AD9D-1AB56F32AD6E}" dt="2022-07-23T01:15:15.508" v="8272" actId="20577"/>
          <ac:spMkLst>
            <pc:docMk/>
            <pc:sldMk cId="3779605229" sldId="887"/>
            <ac:spMk id="2" creationId="{02A89671-9000-F89D-95C0-AC1A066AD05E}"/>
          </ac:spMkLst>
        </pc:spChg>
        <pc:spChg chg="mod">
          <ac:chgData name="Elena Long" userId="6c2fd083e3647dc1" providerId="LiveId" clId="{9014133E-B091-428B-AD9D-1AB56F32AD6E}" dt="2022-07-25T17:12:28.771" v="9959" actId="20577"/>
          <ac:spMkLst>
            <pc:docMk/>
            <pc:sldMk cId="3779605229" sldId="887"/>
            <ac:spMk id="3" creationId="{81EEBA1F-B45B-40CD-7996-39BC41DCC8CD}"/>
          </ac:spMkLst>
        </pc:spChg>
        <pc:spChg chg="add mod">
          <ac:chgData name="Elena Long" userId="6c2fd083e3647dc1" providerId="LiveId" clId="{9014133E-B091-428B-AD9D-1AB56F32AD6E}" dt="2022-07-21T15:55:07.982" v="3377" actId="164"/>
          <ac:spMkLst>
            <pc:docMk/>
            <pc:sldMk cId="3779605229" sldId="887"/>
            <ac:spMk id="7" creationId="{EAFD691F-431D-C1D1-6CBF-D32FAC7B9FC1}"/>
          </ac:spMkLst>
        </pc:spChg>
        <pc:spChg chg="add mod">
          <ac:chgData name="Elena Long" userId="6c2fd083e3647dc1" providerId="LiveId" clId="{9014133E-B091-428B-AD9D-1AB56F32AD6E}" dt="2022-07-23T00:51:33.139" v="7493" actId="164"/>
          <ac:spMkLst>
            <pc:docMk/>
            <pc:sldMk cId="3779605229" sldId="887"/>
            <ac:spMk id="18" creationId="{E5FB36FD-BE84-CC82-5A51-98DC5466C011}"/>
          </ac:spMkLst>
        </pc:spChg>
        <pc:spChg chg="add mod">
          <ac:chgData name="Elena Long" userId="6c2fd083e3647dc1" providerId="LiveId" clId="{9014133E-B091-428B-AD9D-1AB56F32AD6E}" dt="2022-07-23T00:51:28.373" v="7492" actId="20577"/>
          <ac:spMkLst>
            <pc:docMk/>
            <pc:sldMk cId="3779605229" sldId="887"/>
            <ac:spMk id="19" creationId="{A30EBD7C-1CA6-E92F-8670-32D0202C1A0B}"/>
          </ac:spMkLst>
        </pc:spChg>
        <pc:grpChg chg="add del mod topLvl">
          <ac:chgData name="Elena Long" userId="6c2fd083e3647dc1" providerId="LiveId" clId="{9014133E-B091-428B-AD9D-1AB56F32AD6E}" dt="2022-07-23T00:47:06.996" v="7148" actId="478"/>
          <ac:grpSpMkLst>
            <pc:docMk/>
            <pc:sldMk cId="3779605229" sldId="887"/>
            <ac:grpSpMk id="9" creationId="{794A0503-3763-0723-2900-702CC468B66E}"/>
          </ac:grpSpMkLst>
        </pc:grpChg>
        <pc:grpChg chg="add del mod">
          <ac:chgData name="Elena Long" userId="6c2fd083e3647dc1" providerId="LiveId" clId="{9014133E-B091-428B-AD9D-1AB56F32AD6E}" dt="2022-07-23T00:47:04.081" v="7147" actId="478"/>
          <ac:grpSpMkLst>
            <pc:docMk/>
            <pc:sldMk cId="3779605229" sldId="887"/>
            <ac:grpSpMk id="11" creationId="{8A722702-72F8-4387-3144-99DD50B114F1}"/>
          </ac:grpSpMkLst>
        </pc:grpChg>
        <pc:grpChg chg="add mod">
          <ac:chgData name="Elena Long" userId="6c2fd083e3647dc1" providerId="LiveId" clId="{9014133E-B091-428B-AD9D-1AB56F32AD6E}" dt="2022-07-23T00:51:37.154" v="7517" actId="1036"/>
          <ac:grpSpMkLst>
            <pc:docMk/>
            <pc:sldMk cId="3779605229" sldId="887"/>
            <ac:grpSpMk id="20" creationId="{4EAC36CF-023D-7C82-C97C-85F96EB7F35F}"/>
          </ac:grpSpMkLst>
        </pc:grpChg>
        <pc:picChg chg="mod modCrop">
          <ac:chgData name="Elena Long" userId="6c2fd083e3647dc1" providerId="LiveId" clId="{9014133E-B091-428B-AD9D-1AB56F32AD6E}" dt="2022-07-22T23:28:21.026" v="6068" actId="732"/>
          <ac:picMkLst>
            <pc:docMk/>
            <pc:sldMk cId="3779605229" sldId="887"/>
            <ac:picMk id="8" creationId="{671A71A6-3877-ED39-146A-7B266DC56473}"/>
          </ac:picMkLst>
        </pc:picChg>
        <pc:picChg chg="add del mod topLvl modCrop">
          <ac:chgData name="Elena Long" userId="6c2fd083e3647dc1" providerId="LiveId" clId="{9014133E-B091-428B-AD9D-1AB56F32AD6E}" dt="2022-07-23T00:47:04.081" v="7147" actId="478"/>
          <ac:picMkLst>
            <pc:docMk/>
            <pc:sldMk cId="3779605229" sldId="887"/>
            <ac:picMk id="10" creationId="{37C33A11-6C6C-2E3F-D868-00D3C900307D}"/>
          </ac:picMkLst>
        </pc:picChg>
        <pc:picChg chg="add mod">
          <ac:chgData name="Elena Long" userId="6c2fd083e3647dc1" providerId="LiveId" clId="{9014133E-B091-428B-AD9D-1AB56F32AD6E}" dt="2022-07-23T00:50:11.449" v="7452" actId="1035"/>
          <ac:picMkLst>
            <pc:docMk/>
            <pc:sldMk cId="3779605229" sldId="887"/>
            <ac:picMk id="13" creationId="{D99FE31E-9730-F6CB-8F3F-08B0FA4052B0}"/>
          </ac:picMkLst>
        </pc:picChg>
        <pc:picChg chg="add del mod">
          <ac:chgData name="Elena Long" userId="6c2fd083e3647dc1" providerId="LiveId" clId="{9014133E-B091-428B-AD9D-1AB56F32AD6E}" dt="2022-07-23T00:48:07.087" v="7321" actId="478"/>
          <ac:picMkLst>
            <pc:docMk/>
            <pc:sldMk cId="3779605229" sldId="887"/>
            <ac:picMk id="15" creationId="{152F36B4-46B2-A63A-CEE6-63D9394BDDF8}"/>
          </ac:picMkLst>
        </pc:picChg>
        <pc:picChg chg="add mod">
          <ac:chgData name="Elena Long" userId="6c2fd083e3647dc1" providerId="LiveId" clId="{9014133E-B091-428B-AD9D-1AB56F32AD6E}" dt="2022-07-23T00:51:33.139" v="7493" actId="164"/>
          <ac:picMkLst>
            <pc:docMk/>
            <pc:sldMk cId="3779605229" sldId="887"/>
            <ac:picMk id="17" creationId="{E577B8B2-CC13-71B5-35DA-63603AF4F2EA}"/>
          </ac:picMkLst>
        </pc:picChg>
      </pc:sldChg>
      <pc:sldChg chg="addSp delSp modSp add del mod modTransition">
        <pc:chgData name="Elena Long" userId="6c2fd083e3647dc1" providerId="LiveId" clId="{9014133E-B091-428B-AD9D-1AB56F32AD6E}" dt="2022-07-25T14:35:48.586" v="8509" actId="47"/>
        <pc:sldMkLst>
          <pc:docMk/>
          <pc:sldMk cId="4128239029" sldId="888"/>
        </pc:sldMkLst>
        <pc:spChg chg="mod">
          <ac:chgData name="Elena Long" userId="6c2fd083e3647dc1" providerId="LiveId" clId="{9014133E-B091-428B-AD9D-1AB56F32AD6E}" dt="2022-07-25T14:26:15.921" v="8410" actId="20577"/>
          <ac:spMkLst>
            <pc:docMk/>
            <pc:sldMk cId="4128239029" sldId="888"/>
            <ac:spMk id="2" creationId="{B1388E25-284C-3F67-CD98-D60FFD9213C1}"/>
          </ac:spMkLst>
        </pc:spChg>
        <pc:spChg chg="del mod">
          <ac:chgData name="Elena Long" userId="6c2fd083e3647dc1" providerId="LiveId" clId="{9014133E-B091-428B-AD9D-1AB56F32AD6E}" dt="2022-07-25T14:30:07.263" v="8433" actId="478"/>
          <ac:spMkLst>
            <pc:docMk/>
            <pc:sldMk cId="4128239029" sldId="888"/>
            <ac:spMk id="3" creationId="{9F2AF823-7C61-FB92-8113-139AE5DBF7E3}"/>
          </ac:spMkLst>
        </pc:spChg>
        <pc:spChg chg="add mod">
          <ac:chgData name="Elena Long" userId="6c2fd083e3647dc1" providerId="LiveId" clId="{9014133E-B091-428B-AD9D-1AB56F32AD6E}" dt="2022-07-25T14:29:48.988" v="8430"/>
          <ac:spMkLst>
            <pc:docMk/>
            <pc:sldMk cId="4128239029" sldId="888"/>
            <ac:spMk id="9" creationId="{37391A7A-9FE3-3153-EBA9-BC301388D68B}"/>
          </ac:spMkLst>
        </pc:spChg>
        <pc:spChg chg="add mod">
          <ac:chgData name="Elena Long" userId="6c2fd083e3647dc1" providerId="LiveId" clId="{9014133E-B091-428B-AD9D-1AB56F32AD6E}" dt="2022-07-21T17:55:36.563" v="4025" actId="1076"/>
          <ac:spMkLst>
            <pc:docMk/>
            <pc:sldMk cId="4128239029" sldId="888"/>
            <ac:spMk id="11" creationId="{C7470BF4-15AE-C5F2-0FF5-4140FA96CEA5}"/>
          </ac:spMkLst>
        </pc:spChg>
        <pc:picChg chg="add del mod">
          <ac:chgData name="Elena Long" userId="6c2fd083e3647dc1" providerId="LiveId" clId="{9014133E-B091-428B-AD9D-1AB56F32AD6E}" dt="2022-07-21T17:51:10.737" v="3991" actId="478"/>
          <ac:picMkLst>
            <pc:docMk/>
            <pc:sldMk cId="4128239029" sldId="888"/>
            <ac:picMk id="8" creationId="{A9369117-D352-A797-B032-B9A88B62F049}"/>
          </ac:picMkLst>
        </pc:picChg>
        <pc:picChg chg="add mod modCrop">
          <ac:chgData name="Elena Long" userId="6c2fd083e3647dc1" providerId="LiveId" clId="{9014133E-B091-428B-AD9D-1AB56F32AD6E}" dt="2022-07-21T17:52:00.512" v="3996" actId="1076"/>
          <ac:picMkLst>
            <pc:docMk/>
            <pc:sldMk cId="4128239029" sldId="888"/>
            <ac:picMk id="10" creationId="{06A0BB39-9877-D265-309B-FBF7EA2674BB}"/>
          </ac:picMkLst>
        </pc:picChg>
        <pc:picChg chg="add del mod">
          <ac:chgData name="Elena Long" userId="6c2fd083e3647dc1" providerId="LiveId" clId="{9014133E-B091-428B-AD9D-1AB56F32AD6E}" dt="2022-07-25T14:35:40.324" v="8506"/>
          <ac:picMkLst>
            <pc:docMk/>
            <pc:sldMk cId="4128239029" sldId="888"/>
            <ac:picMk id="12" creationId="{3FFF9576-A3CB-8C40-E9E2-522951A0A6F9}"/>
          </ac:picMkLst>
        </pc:picChg>
      </pc:sldChg>
      <pc:sldChg chg="addSp delSp modSp new mod modTransition">
        <pc:chgData name="Elena Long" userId="6c2fd083e3647dc1" providerId="LiveId" clId="{9014133E-B091-428B-AD9D-1AB56F32AD6E}" dt="2022-07-25T16:53:41.525" v="9923"/>
        <pc:sldMkLst>
          <pc:docMk/>
          <pc:sldMk cId="958558511" sldId="889"/>
        </pc:sldMkLst>
        <pc:spChg chg="mod">
          <ac:chgData name="Elena Long" userId="6c2fd083e3647dc1" providerId="LiveId" clId="{9014133E-B091-428B-AD9D-1AB56F32AD6E}" dt="2022-07-25T16:25:13.771" v="8730" actId="20577"/>
          <ac:spMkLst>
            <pc:docMk/>
            <pc:sldMk cId="958558511" sldId="889"/>
            <ac:spMk id="2" creationId="{B475C9B7-EC03-3D0F-CE8D-12800D672284}"/>
          </ac:spMkLst>
        </pc:spChg>
        <pc:spChg chg="add del mod">
          <ac:chgData name="Elena Long" userId="6c2fd083e3647dc1" providerId="LiveId" clId="{9014133E-B091-428B-AD9D-1AB56F32AD6E}" dt="2022-07-25T16:26:26.135" v="8746" actId="6549"/>
          <ac:spMkLst>
            <pc:docMk/>
            <pc:sldMk cId="958558511" sldId="889"/>
            <ac:spMk id="3" creationId="{747A8A78-E710-A277-B09D-3469B080EECA}"/>
          </ac:spMkLst>
        </pc:spChg>
        <pc:spChg chg="add del">
          <ac:chgData name="Elena Long" userId="6c2fd083e3647dc1" providerId="LiveId" clId="{9014133E-B091-428B-AD9D-1AB56F32AD6E}" dt="2022-07-23T00:57:00.534" v="7529"/>
          <ac:spMkLst>
            <pc:docMk/>
            <pc:sldMk cId="958558511" sldId="889"/>
            <ac:spMk id="7" creationId="{2404B576-9D4E-2142-D6BF-DAA4A181827E}"/>
          </ac:spMkLst>
        </pc:spChg>
        <pc:spChg chg="add del mod">
          <ac:chgData name="Elena Long" userId="6c2fd083e3647dc1" providerId="LiveId" clId="{9014133E-B091-428B-AD9D-1AB56F32AD6E}" dt="2022-07-23T00:57:09.654" v="7531"/>
          <ac:spMkLst>
            <pc:docMk/>
            <pc:sldMk cId="958558511" sldId="889"/>
            <ac:spMk id="8" creationId="{3EE505B2-54EE-0C63-9713-5D9A27F43D9F}"/>
          </ac:spMkLst>
        </pc:spChg>
        <pc:spChg chg="add del">
          <ac:chgData name="Elena Long" userId="6c2fd083e3647dc1" providerId="LiveId" clId="{9014133E-B091-428B-AD9D-1AB56F32AD6E}" dt="2022-07-25T16:32:08.496" v="8797" actId="478"/>
          <ac:spMkLst>
            <pc:docMk/>
            <pc:sldMk cId="958558511" sldId="889"/>
            <ac:spMk id="8" creationId="{78EA136F-C155-BE50-EA9F-2463C45D23D9}"/>
          </ac:spMkLst>
        </pc:spChg>
        <pc:spChg chg="add del mod">
          <ac:chgData name="Elena Long" userId="6c2fd083e3647dc1" providerId="LiveId" clId="{9014133E-B091-428B-AD9D-1AB56F32AD6E}" dt="2022-07-23T01:00:46.616" v="7760" actId="478"/>
          <ac:spMkLst>
            <pc:docMk/>
            <pc:sldMk cId="958558511" sldId="889"/>
            <ac:spMk id="9" creationId="{3986D5AB-2DA7-E2C1-EB28-756CEDC98BA6}"/>
          </ac:spMkLst>
        </pc:spChg>
        <pc:spChg chg="add mod">
          <ac:chgData name="Elena Long" userId="6c2fd083e3647dc1" providerId="LiveId" clId="{9014133E-B091-428B-AD9D-1AB56F32AD6E}" dt="2022-07-25T16:25:38.045" v="8736" actId="20577"/>
          <ac:spMkLst>
            <pc:docMk/>
            <pc:sldMk cId="958558511" sldId="889"/>
            <ac:spMk id="13" creationId="{A89557A0-4AE1-0BAF-73C5-C69EC8AB5C3B}"/>
          </ac:spMkLst>
        </pc:spChg>
        <pc:spChg chg="add mod">
          <ac:chgData name="Elena Long" userId="6c2fd083e3647dc1" providerId="LiveId" clId="{9014133E-B091-428B-AD9D-1AB56F32AD6E}" dt="2022-07-23T01:11:06.657" v="8188" actId="164"/>
          <ac:spMkLst>
            <pc:docMk/>
            <pc:sldMk cId="958558511" sldId="889"/>
            <ac:spMk id="15" creationId="{EA09AA65-B533-27F3-306D-7AC77B48D4CD}"/>
          </ac:spMkLst>
        </pc:spChg>
        <pc:spChg chg="add mod">
          <ac:chgData name="Elena Long" userId="6c2fd083e3647dc1" providerId="LiveId" clId="{9014133E-B091-428B-AD9D-1AB56F32AD6E}" dt="2022-07-25T16:26:03.992" v="8745" actId="20577"/>
          <ac:spMkLst>
            <pc:docMk/>
            <pc:sldMk cId="958558511" sldId="889"/>
            <ac:spMk id="16" creationId="{0DCBAA78-3063-EE71-B9B5-4518C6A9E680}"/>
          </ac:spMkLst>
        </pc:spChg>
        <pc:spChg chg="add mod">
          <ac:chgData name="Elena Long" userId="6c2fd083e3647dc1" providerId="LiveId" clId="{9014133E-B091-428B-AD9D-1AB56F32AD6E}" dt="2022-07-23T01:11:06.657" v="8188" actId="164"/>
          <ac:spMkLst>
            <pc:docMk/>
            <pc:sldMk cId="958558511" sldId="889"/>
            <ac:spMk id="18" creationId="{05576CF5-A7A9-D0F2-8B56-9A872CC2DC72}"/>
          </ac:spMkLst>
        </pc:spChg>
        <pc:spChg chg="add mod">
          <ac:chgData name="Elena Long" userId="6c2fd083e3647dc1" providerId="LiveId" clId="{9014133E-B091-428B-AD9D-1AB56F32AD6E}" dt="2022-07-25T16:18:23.404" v="8692" actId="1076"/>
          <ac:spMkLst>
            <pc:docMk/>
            <pc:sldMk cId="958558511" sldId="889"/>
            <ac:spMk id="21" creationId="{AB82805B-04C3-716D-159F-860231515CF1}"/>
          </ac:spMkLst>
        </pc:spChg>
        <pc:spChg chg="add del">
          <ac:chgData name="Elena Long" userId="6c2fd083e3647dc1" providerId="LiveId" clId="{9014133E-B091-428B-AD9D-1AB56F32AD6E}" dt="2022-07-25T16:32:40.553" v="8802" actId="34122"/>
          <ac:spMkLst>
            <pc:docMk/>
            <pc:sldMk cId="958558511" sldId="889"/>
            <ac:spMk id="33" creationId="{0441AEE1-952A-4ED4-8E0E-893852E09C90}"/>
          </ac:spMkLst>
        </pc:spChg>
        <pc:grpChg chg="add mod">
          <ac:chgData name="Elena Long" userId="6c2fd083e3647dc1" providerId="LiveId" clId="{9014133E-B091-428B-AD9D-1AB56F32AD6E}" dt="2022-07-23T01:12:55.162" v="8240" actId="1076"/>
          <ac:grpSpMkLst>
            <pc:docMk/>
            <pc:sldMk cId="958558511" sldId="889"/>
            <ac:grpSpMk id="19" creationId="{126B629A-CBE6-3E84-8C61-13A047FCA58F}"/>
          </ac:grpSpMkLst>
        </pc:grpChg>
        <pc:grpChg chg="add mod">
          <ac:chgData name="Elena Long" userId="6c2fd083e3647dc1" providerId="LiveId" clId="{9014133E-B091-428B-AD9D-1AB56F32AD6E}" dt="2022-07-23T01:12:49.538" v="8238" actId="1076"/>
          <ac:grpSpMkLst>
            <pc:docMk/>
            <pc:sldMk cId="958558511" sldId="889"/>
            <ac:grpSpMk id="20" creationId="{AB820517-69CC-6519-5E67-17A3AB4B33FC}"/>
          </ac:grpSpMkLst>
        </pc:grpChg>
        <pc:picChg chg="add mod">
          <ac:chgData name="Elena Long" userId="6c2fd083e3647dc1" providerId="LiveId" clId="{9014133E-B091-428B-AD9D-1AB56F32AD6E}" dt="2022-07-23T01:10:53.586" v="8186" actId="1036"/>
          <ac:picMkLst>
            <pc:docMk/>
            <pc:sldMk cId="958558511" sldId="889"/>
            <ac:picMk id="10" creationId="{ACF982AC-3A0D-507A-2978-D0307BD66B50}"/>
          </ac:picMkLst>
        </pc:picChg>
        <pc:picChg chg="add mod">
          <ac:chgData name="Elena Long" userId="6c2fd083e3647dc1" providerId="LiveId" clId="{9014133E-B091-428B-AD9D-1AB56F32AD6E}" dt="2022-07-23T01:12:51.784" v="8239" actId="1076"/>
          <ac:picMkLst>
            <pc:docMk/>
            <pc:sldMk cId="958558511" sldId="889"/>
            <ac:picMk id="11" creationId="{23990EB6-0010-1D5E-BC88-AAA89FA40B95}"/>
          </ac:picMkLst>
        </pc:picChg>
        <pc:picChg chg="add mod modCrop">
          <ac:chgData name="Elena Long" userId="6c2fd083e3647dc1" providerId="LiveId" clId="{9014133E-B091-428B-AD9D-1AB56F32AD6E}" dt="2022-07-23T01:11:06.657" v="8188" actId="164"/>
          <ac:picMkLst>
            <pc:docMk/>
            <pc:sldMk cId="958558511" sldId="889"/>
            <ac:picMk id="12" creationId="{F7CE8545-3365-421D-85A4-DFA853D0B6C8}"/>
          </ac:picMkLst>
        </pc:picChg>
        <pc:picChg chg="add mod modCrop">
          <ac:chgData name="Elena Long" userId="6c2fd083e3647dc1" providerId="LiveId" clId="{9014133E-B091-428B-AD9D-1AB56F32AD6E}" dt="2022-07-23T01:11:06.657" v="8188" actId="164"/>
          <ac:picMkLst>
            <pc:docMk/>
            <pc:sldMk cId="958558511" sldId="889"/>
            <ac:picMk id="17" creationId="{6BFF09FB-2176-1C2E-17C4-0064E6F4FB9B}"/>
          </ac:picMkLst>
        </pc:picChg>
        <pc:inkChg chg="add del">
          <ac:chgData name="Elena Long" userId="6c2fd083e3647dc1" providerId="LiveId" clId="{9014133E-B091-428B-AD9D-1AB56F32AD6E}" dt="2022-07-25T16:32:40.553" v="8802" actId="34122"/>
          <ac:inkMkLst>
            <pc:docMk/>
            <pc:sldMk cId="958558511" sldId="889"/>
            <ac:inkMk id="9" creationId="{681A8543-9472-880B-53FE-BA80F12D3AA5}"/>
          </ac:inkMkLst>
        </pc:inkChg>
      </pc:sldChg>
      <pc:sldChg chg="new del">
        <pc:chgData name="Elena Long" userId="6c2fd083e3647dc1" providerId="LiveId" clId="{9014133E-B091-428B-AD9D-1AB56F32AD6E}" dt="2022-07-21T17:33:10.721" v="3842" actId="47"/>
        <pc:sldMkLst>
          <pc:docMk/>
          <pc:sldMk cId="3806912596" sldId="889"/>
        </pc:sldMkLst>
      </pc:sldChg>
      <pc:sldChg chg="addSp delSp modSp new mod ord modTransition">
        <pc:chgData name="Elena Long" userId="6c2fd083e3647dc1" providerId="LiveId" clId="{9014133E-B091-428B-AD9D-1AB56F32AD6E}" dt="2022-07-25T16:53:41.525" v="9923"/>
        <pc:sldMkLst>
          <pc:docMk/>
          <pc:sldMk cId="4221551962" sldId="890"/>
        </pc:sldMkLst>
        <pc:spChg chg="mod">
          <ac:chgData name="Elena Long" userId="6c2fd083e3647dc1" providerId="LiveId" clId="{9014133E-B091-428B-AD9D-1AB56F32AD6E}" dt="2022-07-23T01:14:58.348" v="8266"/>
          <ac:spMkLst>
            <pc:docMk/>
            <pc:sldMk cId="4221551962" sldId="890"/>
            <ac:spMk id="2" creationId="{7B5103CF-BF2C-D67F-8662-E3E45A4DC783}"/>
          </ac:spMkLst>
        </pc:spChg>
        <pc:spChg chg="del">
          <ac:chgData name="Elena Long" userId="6c2fd083e3647dc1" providerId="LiveId" clId="{9014133E-B091-428B-AD9D-1AB56F32AD6E}" dt="2022-07-21T18:18:42.571" v="4438" actId="478"/>
          <ac:spMkLst>
            <pc:docMk/>
            <pc:sldMk cId="4221551962" sldId="890"/>
            <ac:spMk id="3" creationId="{32A2423F-E362-FE2B-A03F-39A8AF6BD289}"/>
          </ac:spMkLst>
        </pc:spChg>
        <pc:spChg chg="add mod">
          <ac:chgData name="Elena Long" userId="6c2fd083e3647dc1" providerId="LiveId" clId="{9014133E-B091-428B-AD9D-1AB56F32AD6E}" dt="2022-07-25T16:30:53.683" v="8789" actId="1037"/>
          <ac:spMkLst>
            <pc:docMk/>
            <pc:sldMk cId="4221551962" sldId="890"/>
            <ac:spMk id="3" creationId="{3598C90B-95CC-99DD-16EF-B56044928ABF}"/>
          </ac:spMkLst>
        </pc:spChg>
        <pc:spChg chg="add mod">
          <ac:chgData name="Elena Long" userId="6c2fd083e3647dc1" providerId="LiveId" clId="{9014133E-B091-428B-AD9D-1AB56F32AD6E}" dt="2022-07-22T22:18:43.580" v="6049" actId="1076"/>
          <ac:spMkLst>
            <pc:docMk/>
            <pc:sldMk cId="4221551962" sldId="890"/>
            <ac:spMk id="18" creationId="{7A91B448-B5E6-0F02-60D7-C849CF486EE9}"/>
          </ac:spMkLst>
        </pc:spChg>
        <pc:grpChg chg="add mod">
          <ac:chgData name="Elena Long" userId="6c2fd083e3647dc1" providerId="LiveId" clId="{9014133E-B091-428B-AD9D-1AB56F32AD6E}" dt="2022-07-22T21:44:33.831" v="5995" actId="1076"/>
          <ac:grpSpMkLst>
            <pc:docMk/>
            <pc:sldMk cId="4221551962" sldId="890"/>
            <ac:grpSpMk id="15" creationId="{06A0CF9E-D2B7-632C-953A-C0B198360E6F}"/>
          </ac:grpSpMkLst>
        </pc:grpChg>
        <pc:picChg chg="add mod">
          <ac:chgData name="Elena Long" userId="6c2fd083e3647dc1" providerId="LiveId" clId="{9014133E-B091-428B-AD9D-1AB56F32AD6E}" dt="2022-07-21T18:18:53.996" v="4446" actId="1036"/>
          <ac:picMkLst>
            <pc:docMk/>
            <pc:sldMk cId="4221551962" sldId="890"/>
            <ac:picMk id="8" creationId="{C7824793-D6F0-D5C8-EA91-C297838CACDC}"/>
          </ac:picMkLst>
        </pc:picChg>
        <pc:picChg chg="add mod">
          <ac:chgData name="Elena Long" userId="6c2fd083e3647dc1" providerId="LiveId" clId="{9014133E-B091-428B-AD9D-1AB56F32AD6E}" dt="2022-07-22T21:44:30.603" v="5994" actId="164"/>
          <ac:picMkLst>
            <pc:docMk/>
            <pc:sldMk cId="4221551962" sldId="890"/>
            <ac:picMk id="10" creationId="{04BEDFEC-2298-5149-A5E9-19B70C025F40}"/>
          </ac:picMkLst>
        </pc:picChg>
        <pc:inkChg chg="add del">
          <ac:chgData name="Elena Long" userId="6c2fd083e3647dc1" providerId="LiveId" clId="{9014133E-B091-428B-AD9D-1AB56F32AD6E}" dt="2022-07-21T18:19:55.560" v="4450" actId="9405"/>
          <ac:inkMkLst>
            <pc:docMk/>
            <pc:sldMk cId="4221551962" sldId="890"/>
            <ac:inkMk id="11" creationId="{9C2846BE-C751-AAC4-479E-312B5410BB28}"/>
          </ac:inkMkLst>
        </pc:inkChg>
        <pc:inkChg chg="add mod">
          <ac:chgData name="Elena Long" userId="6c2fd083e3647dc1" providerId="LiveId" clId="{9014133E-B091-428B-AD9D-1AB56F32AD6E}" dt="2022-07-22T21:44:30.603" v="5994" actId="164"/>
          <ac:inkMkLst>
            <pc:docMk/>
            <pc:sldMk cId="4221551962" sldId="890"/>
            <ac:inkMk id="12" creationId="{9BB2B67C-F097-C888-1A39-0D2BBC49B3E0}"/>
          </ac:inkMkLst>
        </pc:inkChg>
        <pc:inkChg chg="add del">
          <ac:chgData name="Elena Long" userId="6c2fd083e3647dc1" providerId="LiveId" clId="{9014133E-B091-428B-AD9D-1AB56F32AD6E}" dt="2022-07-21T18:20:03.121" v="4453" actId="9405"/>
          <ac:inkMkLst>
            <pc:docMk/>
            <pc:sldMk cId="4221551962" sldId="890"/>
            <ac:inkMk id="13" creationId="{6CD756E8-1550-D542-31E4-22A143B3259A}"/>
          </ac:inkMkLst>
        </pc:inkChg>
        <pc:inkChg chg="add del">
          <ac:chgData name="Elena Long" userId="6c2fd083e3647dc1" providerId="LiveId" clId="{9014133E-B091-428B-AD9D-1AB56F32AD6E}" dt="2022-07-21T18:20:06.548" v="4455" actId="9405"/>
          <ac:inkMkLst>
            <pc:docMk/>
            <pc:sldMk cId="4221551962" sldId="890"/>
            <ac:inkMk id="14" creationId="{8088F4BB-0CE5-8DAE-DE5B-B906D179E1AA}"/>
          </ac:inkMkLst>
        </pc:inkChg>
        <pc:cxnChg chg="add mod">
          <ac:chgData name="Elena Long" userId="6c2fd083e3647dc1" providerId="LiveId" clId="{9014133E-B091-428B-AD9D-1AB56F32AD6E}" dt="2022-07-22T21:44:58.002" v="5999" actId="1076"/>
          <ac:cxnSpMkLst>
            <pc:docMk/>
            <pc:sldMk cId="4221551962" sldId="890"/>
            <ac:cxnSpMk id="17" creationId="{DE2C1280-478A-7986-950F-2B1558075F1A}"/>
          </ac:cxnSpMkLst>
        </pc:cxnChg>
      </pc:sldChg>
      <pc:sldChg chg="addSp delSp modSp new mod modTransition">
        <pc:chgData name="Elena Long" userId="6c2fd083e3647dc1" providerId="LiveId" clId="{9014133E-B091-428B-AD9D-1AB56F32AD6E}" dt="2022-07-25T16:53:41.525" v="9923"/>
        <pc:sldMkLst>
          <pc:docMk/>
          <pc:sldMk cId="1872160831" sldId="891"/>
        </pc:sldMkLst>
        <pc:spChg chg="mod">
          <ac:chgData name="Elena Long" userId="6c2fd083e3647dc1" providerId="LiveId" clId="{9014133E-B091-428B-AD9D-1AB56F32AD6E}" dt="2022-07-23T01:15:10.040" v="8270" actId="20577"/>
          <ac:spMkLst>
            <pc:docMk/>
            <pc:sldMk cId="1872160831" sldId="891"/>
            <ac:spMk id="2" creationId="{A1B9F7CB-7C1A-201E-BE40-5268F65B4AB4}"/>
          </ac:spMkLst>
        </pc:spChg>
        <pc:spChg chg="mod">
          <ac:chgData name="Elena Long" userId="6c2fd083e3647dc1" providerId="LiveId" clId="{9014133E-B091-428B-AD9D-1AB56F32AD6E}" dt="2022-07-25T16:31:30.273" v="8792"/>
          <ac:spMkLst>
            <pc:docMk/>
            <pc:sldMk cId="1872160831" sldId="891"/>
            <ac:spMk id="3" creationId="{E1BC5A77-5B9E-D49F-18CC-DEF1E31D5C83}"/>
          </ac:spMkLst>
        </pc:spChg>
        <pc:spChg chg="mod">
          <ac:chgData name="Elena Long" userId="6c2fd083e3647dc1" providerId="LiveId" clId="{9014133E-B091-428B-AD9D-1AB56F32AD6E}" dt="2022-07-21T18:34:25.062" v="4531"/>
          <ac:spMkLst>
            <pc:docMk/>
            <pc:sldMk cId="1872160831" sldId="891"/>
            <ac:spMk id="9" creationId="{3E02D769-E991-30E3-E4BD-931537B393EC}"/>
          </ac:spMkLst>
        </pc:spChg>
        <pc:spChg chg="mod">
          <ac:chgData name="Elena Long" userId="6c2fd083e3647dc1" providerId="LiveId" clId="{9014133E-B091-428B-AD9D-1AB56F32AD6E}" dt="2022-07-21T18:34:25.062" v="4531"/>
          <ac:spMkLst>
            <pc:docMk/>
            <pc:sldMk cId="1872160831" sldId="891"/>
            <ac:spMk id="10" creationId="{D815DCD8-011D-CA36-A518-9B187133DA5A}"/>
          </ac:spMkLst>
        </pc:spChg>
        <pc:spChg chg="mod">
          <ac:chgData name="Elena Long" userId="6c2fd083e3647dc1" providerId="LiveId" clId="{9014133E-B091-428B-AD9D-1AB56F32AD6E}" dt="2022-07-21T18:34:25.062" v="4531"/>
          <ac:spMkLst>
            <pc:docMk/>
            <pc:sldMk cId="1872160831" sldId="891"/>
            <ac:spMk id="11" creationId="{ECAE4749-9CCA-FD3B-9632-732AD36C0D5F}"/>
          </ac:spMkLst>
        </pc:spChg>
        <pc:spChg chg="mod">
          <ac:chgData name="Elena Long" userId="6c2fd083e3647dc1" providerId="LiveId" clId="{9014133E-B091-428B-AD9D-1AB56F32AD6E}" dt="2022-07-21T18:34:25.062" v="4531"/>
          <ac:spMkLst>
            <pc:docMk/>
            <pc:sldMk cId="1872160831" sldId="891"/>
            <ac:spMk id="12" creationId="{4DA691A3-17F6-DC36-4911-716C9313F390}"/>
          </ac:spMkLst>
        </pc:spChg>
        <pc:spChg chg="mod">
          <ac:chgData name="Elena Long" userId="6c2fd083e3647dc1" providerId="LiveId" clId="{9014133E-B091-428B-AD9D-1AB56F32AD6E}" dt="2022-07-21T18:34:25.062" v="4531"/>
          <ac:spMkLst>
            <pc:docMk/>
            <pc:sldMk cId="1872160831" sldId="891"/>
            <ac:spMk id="13" creationId="{A12FEE8B-D3ED-1DBE-8976-2509175BA6BC}"/>
          </ac:spMkLst>
        </pc:spChg>
        <pc:spChg chg="mod">
          <ac:chgData name="Elena Long" userId="6c2fd083e3647dc1" providerId="LiveId" clId="{9014133E-B091-428B-AD9D-1AB56F32AD6E}" dt="2022-07-21T18:34:25.062" v="4531"/>
          <ac:spMkLst>
            <pc:docMk/>
            <pc:sldMk cId="1872160831" sldId="891"/>
            <ac:spMk id="14" creationId="{1478A8B9-FE26-581C-F531-9570D8AE14E6}"/>
          </ac:spMkLst>
        </pc:spChg>
        <pc:spChg chg="mod">
          <ac:chgData name="Elena Long" userId="6c2fd083e3647dc1" providerId="LiveId" clId="{9014133E-B091-428B-AD9D-1AB56F32AD6E}" dt="2022-07-21T18:34:25.062" v="4531"/>
          <ac:spMkLst>
            <pc:docMk/>
            <pc:sldMk cId="1872160831" sldId="891"/>
            <ac:spMk id="15" creationId="{FD1ABC79-91FD-8E71-5D47-7216177B612F}"/>
          </ac:spMkLst>
        </pc:spChg>
        <pc:spChg chg="add mod">
          <ac:chgData name="Elena Long" userId="6c2fd083e3647dc1" providerId="LiveId" clId="{9014133E-B091-428B-AD9D-1AB56F32AD6E}" dt="2022-07-21T18:34:34.713" v="4539" actId="1035"/>
          <ac:spMkLst>
            <pc:docMk/>
            <pc:sldMk cId="1872160831" sldId="891"/>
            <ac:spMk id="19" creationId="{C55C5890-AD05-5547-362B-D36D7E1F67C3}"/>
          </ac:spMkLst>
        </pc:spChg>
        <pc:spChg chg="add del mod">
          <ac:chgData name="Elena Long" userId="6c2fd083e3647dc1" providerId="LiveId" clId="{9014133E-B091-428B-AD9D-1AB56F32AD6E}" dt="2022-07-23T00:03:06.189" v="6324" actId="1035"/>
          <ac:spMkLst>
            <pc:docMk/>
            <pc:sldMk cId="1872160831" sldId="891"/>
            <ac:spMk id="20" creationId="{B7DA6469-0D80-ACC6-8299-A495431D4E98}"/>
          </ac:spMkLst>
        </pc:spChg>
        <pc:spChg chg="add del mod">
          <ac:chgData name="Elena Long" userId="6c2fd083e3647dc1" providerId="LiveId" clId="{9014133E-B091-428B-AD9D-1AB56F32AD6E}" dt="2022-07-22T23:35:18.603" v="6167" actId="478"/>
          <ac:spMkLst>
            <pc:docMk/>
            <pc:sldMk cId="1872160831" sldId="891"/>
            <ac:spMk id="22" creationId="{467F1F45-4296-4E6C-4B57-ED52A8B41332}"/>
          </ac:spMkLst>
        </pc:spChg>
        <pc:spChg chg="add mod">
          <ac:chgData name="Elena Long" userId="6c2fd083e3647dc1" providerId="LiveId" clId="{9014133E-B091-428B-AD9D-1AB56F32AD6E}" dt="2022-07-23T00:08:12.232" v="6425" actId="1037"/>
          <ac:spMkLst>
            <pc:docMk/>
            <pc:sldMk cId="1872160831" sldId="891"/>
            <ac:spMk id="25" creationId="{23BE51F8-EDA3-DA31-6B56-AE270E0E9EAE}"/>
          </ac:spMkLst>
        </pc:spChg>
        <pc:grpChg chg="add del mod">
          <ac:chgData name="Elena Long" userId="6c2fd083e3647dc1" providerId="LiveId" clId="{9014133E-B091-428B-AD9D-1AB56F32AD6E}" dt="2022-07-23T00:02:26.218" v="6237" actId="478"/>
          <ac:grpSpMkLst>
            <pc:docMk/>
            <pc:sldMk cId="1872160831" sldId="891"/>
            <ac:grpSpMk id="7" creationId="{93A16C8F-DF14-97D0-F897-B8ECAD60BDF2}"/>
          </ac:grpSpMkLst>
        </pc:grpChg>
        <pc:grpChg chg="mod">
          <ac:chgData name="Elena Long" userId="6c2fd083e3647dc1" providerId="LiveId" clId="{9014133E-B091-428B-AD9D-1AB56F32AD6E}" dt="2022-07-21T18:34:25.062" v="4531"/>
          <ac:grpSpMkLst>
            <pc:docMk/>
            <pc:sldMk cId="1872160831" sldId="891"/>
            <ac:grpSpMk id="8" creationId="{B00EB02E-16AA-56A8-6ABD-714C9B130324}"/>
          </ac:grpSpMkLst>
        </pc:grpChg>
        <pc:picChg chg="mod">
          <ac:chgData name="Elena Long" userId="6c2fd083e3647dc1" providerId="LiveId" clId="{9014133E-B091-428B-AD9D-1AB56F32AD6E}" dt="2022-07-21T18:34:25.062" v="4531"/>
          <ac:picMkLst>
            <pc:docMk/>
            <pc:sldMk cId="1872160831" sldId="891"/>
            <ac:picMk id="16" creationId="{931D7555-5A03-618E-DED8-852DBD80F9C6}"/>
          </ac:picMkLst>
        </pc:picChg>
        <pc:picChg chg="mod">
          <ac:chgData name="Elena Long" userId="6c2fd083e3647dc1" providerId="LiveId" clId="{9014133E-B091-428B-AD9D-1AB56F32AD6E}" dt="2022-07-21T18:34:25.062" v="4531"/>
          <ac:picMkLst>
            <pc:docMk/>
            <pc:sldMk cId="1872160831" sldId="891"/>
            <ac:picMk id="17" creationId="{78F9BDF3-20FC-FFB4-2534-C2D5FE6C60FC}"/>
          </ac:picMkLst>
        </pc:picChg>
        <pc:picChg chg="mod">
          <ac:chgData name="Elena Long" userId="6c2fd083e3647dc1" providerId="LiveId" clId="{9014133E-B091-428B-AD9D-1AB56F32AD6E}" dt="2022-07-21T18:34:25.062" v="4531"/>
          <ac:picMkLst>
            <pc:docMk/>
            <pc:sldMk cId="1872160831" sldId="891"/>
            <ac:picMk id="18" creationId="{867FF969-4213-819A-E351-94EC46A933C4}"/>
          </ac:picMkLst>
        </pc:picChg>
        <pc:picChg chg="add mod ord modCrop">
          <ac:chgData name="Elena Long" userId="6c2fd083e3647dc1" providerId="LiveId" clId="{9014133E-B091-428B-AD9D-1AB56F32AD6E}" dt="2022-07-23T00:02:48.991" v="6243" actId="1076"/>
          <ac:picMkLst>
            <pc:docMk/>
            <pc:sldMk cId="1872160831" sldId="891"/>
            <ac:picMk id="22" creationId="{E895D7C5-D0B6-A29F-367A-948C79B52B55}"/>
          </ac:picMkLst>
        </pc:picChg>
        <pc:picChg chg="add mod">
          <ac:chgData name="Elena Long" userId="6c2fd083e3647dc1" providerId="LiveId" clId="{9014133E-B091-428B-AD9D-1AB56F32AD6E}" dt="2022-07-23T00:06:24.054" v="6329" actId="1076"/>
          <ac:picMkLst>
            <pc:docMk/>
            <pc:sldMk cId="1872160831" sldId="891"/>
            <ac:picMk id="24" creationId="{61BD9676-0497-461A-149B-99D7B2E4C9FD}"/>
          </ac:picMkLst>
        </pc:picChg>
        <pc:cxnChg chg="add del mod">
          <ac:chgData name="Elena Long" userId="6c2fd083e3647dc1" providerId="LiveId" clId="{9014133E-B091-428B-AD9D-1AB56F32AD6E}" dt="2022-07-22T23:35:18.603" v="6167" actId="478"/>
          <ac:cxnSpMkLst>
            <pc:docMk/>
            <pc:sldMk cId="1872160831" sldId="891"/>
            <ac:cxnSpMk id="21" creationId="{0D094F27-26B6-A179-38E1-904A3C30E261}"/>
          </ac:cxnSpMkLst>
        </pc:cxnChg>
      </pc:sldChg>
      <pc:sldChg chg="modSp add mod modTransition">
        <pc:chgData name="Elena Long" userId="6c2fd083e3647dc1" providerId="LiveId" clId="{9014133E-B091-428B-AD9D-1AB56F32AD6E}" dt="2022-07-25T16:53:41.525" v="9923"/>
        <pc:sldMkLst>
          <pc:docMk/>
          <pc:sldMk cId="3558353899" sldId="892"/>
        </pc:sldMkLst>
        <pc:spChg chg="mod">
          <ac:chgData name="Elena Long" userId="6c2fd083e3647dc1" providerId="LiveId" clId="{9014133E-B091-428B-AD9D-1AB56F32AD6E}" dt="2022-07-22T21:43:24.439" v="5974" actId="20577"/>
          <ac:spMkLst>
            <pc:docMk/>
            <pc:sldMk cId="3558353899" sldId="892"/>
            <ac:spMk id="2" creationId="{923504B2-DE0D-84D8-8873-EB60ECE39B9A}"/>
          </ac:spMkLst>
        </pc:spChg>
        <pc:spChg chg="mod">
          <ac:chgData name="Elena Long" userId="6c2fd083e3647dc1" providerId="LiveId" clId="{9014133E-B091-428B-AD9D-1AB56F32AD6E}" dt="2022-07-23T01:26:45.494" v="8295" actId="20577"/>
          <ac:spMkLst>
            <pc:docMk/>
            <pc:sldMk cId="3558353899" sldId="892"/>
            <ac:spMk id="3" creationId="{DF5BF97B-7575-591E-FF52-019EA33DCEC6}"/>
          </ac:spMkLst>
        </pc:spChg>
      </pc:sldChg>
      <pc:sldChg chg="modSp add mod modTransition">
        <pc:chgData name="Elena Long" userId="6c2fd083e3647dc1" providerId="LiveId" clId="{9014133E-B091-428B-AD9D-1AB56F32AD6E}" dt="2022-07-25T16:53:41.525" v="9923"/>
        <pc:sldMkLst>
          <pc:docMk/>
          <pc:sldMk cId="1271626124" sldId="893"/>
        </pc:sldMkLst>
        <pc:spChg chg="mod">
          <ac:chgData name="Elena Long" userId="6c2fd083e3647dc1" providerId="LiveId" clId="{9014133E-B091-428B-AD9D-1AB56F32AD6E}" dt="2022-07-22T21:43:39.516" v="5987" actId="20577"/>
          <ac:spMkLst>
            <pc:docMk/>
            <pc:sldMk cId="1271626124" sldId="893"/>
            <ac:spMk id="2" creationId="{923504B2-DE0D-84D8-8873-EB60ECE39B9A}"/>
          </ac:spMkLst>
        </pc:spChg>
        <pc:spChg chg="mod">
          <ac:chgData name="Elena Long" userId="6c2fd083e3647dc1" providerId="LiveId" clId="{9014133E-B091-428B-AD9D-1AB56F32AD6E}" dt="2022-07-23T00:41:44.706" v="7136" actId="20577"/>
          <ac:spMkLst>
            <pc:docMk/>
            <pc:sldMk cId="1271626124" sldId="893"/>
            <ac:spMk id="3" creationId="{DF5BF97B-7575-591E-FF52-019EA33DCEC6}"/>
          </ac:spMkLst>
        </pc:spChg>
      </pc:sldChg>
      <pc:sldChg chg="add del">
        <pc:chgData name="Elena Long" userId="6c2fd083e3647dc1" providerId="LiveId" clId="{9014133E-B091-428B-AD9D-1AB56F32AD6E}" dt="2022-07-22T21:37:24.310" v="5766" actId="47"/>
        <pc:sldMkLst>
          <pc:docMk/>
          <pc:sldMk cId="2586556273" sldId="894"/>
        </pc:sldMkLst>
      </pc:sldChg>
      <pc:sldChg chg="addSp delSp modSp add del mod modTransition">
        <pc:chgData name="Elena Long" userId="6c2fd083e3647dc1" providerId="LiveId" clId="{9014133E-B091-428B-AD9D-1AB56F32AD6E}" dt="2022-07-25T16:30:08.262" v="8784" actId="47"/>
        <pc:sldMkLst>
          <pc:docMk/>
          <pc:sldMk cId="3357287502" sldId="895"/>
        </pc:sldMkLst>
        <pc:spChg chg="mod">
          <ac:chgData name="Elena Long" userId="6c2fd083e3647dc1" providerId="LiveId" clId="{9014133E-B091-428B-AD9D-1AB56F32AD6E}" dt="2022-07-23T01:14:53.732" v="8262"/>
          <ac:spMkLst>
            <pc:docMk/>
            <pc:sldMk cId="3357287502" sldId="895"/>
            <ac:spMk id="2" creationId="{02A89671-9000-F89D-95C0-AC1A066AD05E}"/>
          </ac:spMkLst>
        </pc:spChg>
        <pc:spChg chg="mod">
          <ac:chgData name="Elena Long" userId="6c2fd083e3647dc1" providerId="LiveId" clId="{9014133E-B091-428B-AD9D-1AB56F32AD6E}" dt="2022-07-22T21:41:38.602" v="5882" actId="14100"/>
          <ac:spMkLst>
            <pc:docMk/>
            <pc:sldMk cId="3357287502" sldId="895"/>
            <ac:spMk id="52" creationId="{6FC11848-1EFF-1DAF-929B-6F0E4915ADFF}"/>
          </ac:spMkLst>
        </pc:spChg>
        <pc:spChg chg="del">
          <ac:chgData name="Elena Long" userId="6c2fd083e3647dc1" providerId="LiveId" clId="{9014133E-B091-428B-AD9D-1AB56F32AD6E}" dt="2022-07-22T21:41:01.253" v="5872" actId="478"/>
          <ac:spMkLst>
            <pc:docMk/>
            <pc:sldMk cId="3357287502" sldId="895"/>
            <ac:spMk id="73" creationId="{4936A774-8C8D-158B-DCD2-ACA064F5E010}"/>
          </ac:spMkLst>
        </pc:spChg>
        <pc:grpChg chg="del">
          <ac:chgData name="Elena Long" userId="6c2fd083e3647dc1" providerId="LiveId" clId="{9014133E-B091-428B-AD9D-1AB56F32AD6E}" dt="2022-07-22T21:37:37.235" v="5768" actId="478"/>
          <ac:grpSpMkLst>
            <pc:docMk/>
            <pc:sldMk cId="3357287502" sldId="895"/>
            <ac:grpSpMk id="72" creationId="{AE36F4FD-E478-6DD6-CE40-C164B59AC653}"/>
          </ac:grpSpMkLst>
        </pc:grpChg>
        <pc:picChg chg="add del">
          <ac:chgData name="Elena Long" userId="6c2fd083e3647dc1" providerId="LiveId" clId="{9014133E-B091-428B-AD9D-1AB56F32AD6E}" dt="2022-07-22T21:38:31.606" v="5851" actId="478"/>
          <ac:picMkLst>
            <pc:docMk/>
            <pc:sldMk cId="3357287502" sldId="895"/>
            <ac:picMk id="7" creationId="{F2AFDBD8-57D7-5E64-25C1-675EEE08DD0B}"/>
          </ac:picMkLst>
        </pc:picChg>
        <pc:picChg chg="add mod">
          <ac:chgData name="Elena Long" userId="6c2fd083e3647dc1" providerId="LiveId" clId="{9014133E-B091-428B-AD9D-1AB56F32AD6E}" dt="2022-07-22T21:41:43.242" v="5899" actId="1035"/>
          <ac:picMkLst>
            <pc:docMk/>
            <pc:sldMk cId="3357287502" sldId="895"/>
            <ac:picMk id="9" creationId="{7982C5C5-BA18-CB00-10D7-E926C52C0DC3}"/>
          </ac:picMkLst>
        </pc:picChg>
        <pc:picChg chg="add mod modCrop">
          <ac:chgData name="Elena Long" userId="6c2fd083e3647dc1" providerId="LiveId" clId="{9014133E-B091-428B-AD9D-1AB56F32AD6E}" dt="2022-07-22T21:41:43.242" v="5899" actId="1035"/>
          <ac:picMkLst>
            <pc:docMk/>
            <pc:sldMk cId="3357287502" sldId="895"/>
            <ac:picMk id="11" creationId="{AB95A2B2-3228-84F7-166F-31B81CAFF83D}"/>
          </ac:picMkLst>
        </pc:picChg>
        <pc:picChg chg="add mod modCrop">
          <ac:chgData name="Elena Long" userId="6c2fd083e3647dc1" providerId="LiveId" clId="{9014133E-B091-428B-AD9D-1AB56F32AD6E}" dt="2022-07-22T21:41:43.242" v="5899" actId="1035"/>
          <ac:picMkLst>
            <pc:docMk/>
            <pc:sldMk cId="3357287502" sldId="895"/>
            <ac:picMk id="27" creationId="{B2CE57C6-3BAC-D60F-A4A9-07C66B758A54}"/>
          </ac:picMkLst>
        </pc:picChg>
        <pc:picChg chg="del">
          <ac:chgData name="Elena Long" userId="6c2fd083e3647dc1" providerId="LiveId" clId="{9014133E-B091-428B-AD9D-1AB56F32AD6E}" dt="2022-07-22T21:41:34.817" v="5881" actId="478"/>
          <ac:picMkLst>
            <pc:docMk/>
            <pc:sldMk cId="3357287502" sldId="895"/>
            <ac:picMk id="48" creationId="{5EA03A8B-FE12-37E9-D9A6-B5D5FFFB7948}"/>
          </ac:picMkLst>
        </pc:picChg>
        <pc:picChg chg="del">
          <ac:chgData name="Elena Long" userId="6c2fd083e3647dc1" providerId="LiveId" clId="{9014133E-B091-428B-AD9D-1AB56F32AD6E}" dt="2022-07-22T21:37:37.235" v="5768" actId="478"/>
          <ac:picMkLst>
            <pc:docMk/>
            <pc:sldMk cId="3357287502" sldId="895"/>
            <ac:picMk id="50" creationId="{54E1E9FF-3A76-20E1-DD50-96212EBABC64}"/>
          </ac:picMkLst>
        </pc:picChg>
        <pc:picChg chg="del">
          <ac:chgData name="Elena Long" userId="6c2fd083e3647dc1" providerId="LiveId" clId="{9014133E-B091-428B-AD9D-1AB56F32AD6E}" dt="2022-07-22T21:37:33.565" v="5767" actId="478"/>
          <ac:picMkLst>
            <pc:docMk/>
            <pc:sldMk cId="3357287502" sldId="895"/>
            <ac:picMk id="54" creationId="{2B365F44-4425-3C16-158F-3561E614AD33}"/>
          </ac:picMkLst>
        </pc:picChg>
      </pc:sldChg>
      <pc:sldChg chg="addSp modSp add mod ord modTransition">
        <pc:chgData name="Elena Long" userId="6c2fd083e3647dc1" providerId="LiveId" clId="{9014133E-B091-428B-AD9D-1AB56F32AD6E}" dt="2022-07-25T16:53:41.525" v="9923"/>
        <pc:sldMkLst>
          <pc:docMk/>
          <pc:sldMk cId="2123158080" sldId="896"/>
        </pc:sldMkLst>
        <pc:spChg chg="mod">
          <ac:chgData name="Elena Long" userId="6c2fd083e3647dc1" providerId="LiveId" clId="{9014133E-B091-428B-AD9D-1AB56F32AD6E}" dt="2022-07-23T01:15:03.267" v="8268"/>
          <ac:spMkLst>
            <pc:docMk/>
            <pc:sldMk cId="2123158080" sldId="896"/>
            <ac:spMk id="2" creationId="{A1B9F7CB-7C1A-201E-BE40-5268F65B4AB4}"/>
          </ac:spMkLst>
        </pc:spChg>
        <pc:spChg chg="mod">
          <ac:chgData name="Elena Long" userId="6c2fd083e3647dc1" providerId="LiveId" clId="{9014133E-B091-428B-AD9D-1AB56F32AD6E}" dt="2022-07-25T16:22:02.756" v="8705" actId="20577"/>
          <ac:spMkLst>
            <pc:docMk/>
            <pc:sldMk cId="2123158080" sldId="896"/>
            <ac:spMk id="3" creationId="{E1BC5A77-5B9E-D49F-18CC-DEF1E31D5C83}"/>
          </ac:spMkLst>
        </pc:spChg>
        <pc:spChg chg="mod">
          <ac:chgData name="Elena Long" userId="6c2fd083e3647dc1" providerId="LiveId" clId="{9014133E-B091-428B-AD9D-1AB56F32AD6E}" dt="2022-07-23T00:11:58.322" v="6491" actId="1036"/>
          <ac:spMkLst>
            <pc:docMk/>
            <pc:sldMk cId="2123158080" sldId="896"/>
            <ac:spMk id="20" creationId="{B7DA6469-0D80-ACC6-8299-A495431D4E98}"/>
          </ac:spMkLst>
        </pc:spChg>
        <pc:picChg chg="add mod ord modCrop">
          <ac:chgData name="Elena Long" userId="6c2fd083e3647dc1" providerId="LiveId" clId="{9014133E-B091-428B-AD9D-1AB56F32AD6E}" dt="2022-07-23T00:11:51.725" v="6455" actId="167"/>
          <ac:picMkLst>
            <pc:docMk/>
            <pc:sldMk cId="2123158080" sldId="896"/>
            <ac:picMk id="12" creationId="{B87F7DD9-C735-7EF7-2AC2-DDFB9C6064D2}"/>
          </ac:picMkLst>
        </pc:picChg>
        <pc:picChg chg="mod modCrop">
          <ac:chgData name="Elena Long" userId="6c2fd083e3647dc1" providerId="LiveId" clId="{9014133E-B091-428B-AD9D-1AB56F32AD6E}" dt="2022-07-23T00:10:56.132" v="6433" actId="732"/>
          <ac:picMkLst>
            <pc:docMk/>
            <pc:sldMk cId="2123158080" sldId="896"/>
            <ac:picMk id="22" creationId="{E895D7C5-D0B6-A29F-367A-948C79B52B55}"/>
          </ac:picMkLst>
        </pc:picChg>
      </pc:sldChg>
      <pc:sldChg chg="addSp delSp modSp add del mod">
        <pc:chgData name="Elena Long" userId="6c2fd083e3647dc1" providerId="LiveId" clId="{9014133E-B091-428B-AD9D-1AB56F32AD6E}" dt="2022-07-25T14:36:11.468" v="8512" actId="47"/>
        <pc:sldMkLst>
          <pc:docMk/>
          <pc:sldMk cId="1014975594" sldId="897"/>
        </pc:sldMkLst>
        <pc:spChg chg="mod">
          <ac:chgData name="Elena Long" userId="6c2fd083e3647dc1" providerId="LiveId" clId="{9014133E-B091-428B-AD9D-1AB56F32AD6E}" dt="2022-07-25T14:26:29.942" v="8414" actId="20577"/>
          <ac:spMkLst>
            <pc:docMk/>
            <pc:sldMk cId="1014975594" sldId="897"/>
            <ac:spMk id="2" creationId="{B1388E25-284C-3F67-CD98-D60FFD9213C1}"/>
          </ac:spMkLst>
        </pc:spChg>
        <pc:spChg chg="del">
          <ac:chgData name="Elena Long" userId="6c2fd083e3647dc1" providerId="LiveId" clId="{9014133E-B091-428B-AD9D-1AB56F32AD6E}" dt="2022-07-25T14:30:11.949" v="8434" actId="478"/>
          <ac:spMkLst>
            <pc:docMk/>
            <pc:sldMk cId="1014975594" sldId="897"/>
            <ac:spMk id="3" creationId="{9F2AF823-7C61-FB92-8113-139AE5DBF7E3}"/>
          </ac:spMkLst>
        </pc:spChg>
        <pc:spChg chg="add del mod">
          <ac:chgData name="Elena Long" userId="6c2fd083e3647dc1" providerId="LiveId" clId="{9014133E-B091-428B-AD9D-1AB56F32AD6E}" dt="2022-07-25T14:30:13.885" v="8435" actId="478"/>
          <ac:spMkLst>
            <pc:docMk/>
            <pc:sldMk cId="1014975594" sldId="897"/>
            <ac:spMk id="8" creationId="{F952C719-F2D0-B852-65C5-6842363473BC}"/>
          </ac:spMkLst>
        </pc:spChg>
        <pc:spChg chg="add mod">
          <ac:chgData name="Elena Long" userId="6c2fd083e3647dc1" providerId="LiveId" clId="{9014133E-B091-428B-AD9D-1AB56F32AD6E}" dt="2022-07-25T14:29:46.659" v="8429" actId="1076"/>
          <ac:spMkLst>
            <pc:docMk/>
            <pc:sldMk cId="1014975594" sldId="897"/>
            <ac:spMk id="9" creationId="{361728B9-6531-BBD7-1D6A-3893D6FA403D}"/>
          </ac:spMkLst>
        </pc:spChg>
      </pc:sldChg>
      <pc:sldChg chg="addSp delSp modSp add del mod">
        <pc:chgData name="Elena Long" userId="6c2fd083e3647dc1" providerId="LiveId" clId="{9014133E-B091-428B-AD9D-1AB56F32AD6E}" dt="2022-07-25T14:36:11.468" v="8512" actId="47"/>
        <pc:sldMkLst>
          <pc:docMk/>
          <pc:sldMk cId="867547319" sldId="898"/>
        </pc:sldMkLst>
        <pc:spChg chg="mod">
          <ac:chgData name="Elena Long" userId="6c2fd083e3647dc1" providerId="LiveId" clId="{9014133E-B091-428B-AD9D-1AB56F32AD6E}" dt="2022-07-25T14:26:41.404" v="8420" actId="20577"/>
          <ac:spMkLst>
            <pc:docMk/>
            <pc:sldMk cId="867547319" sldId="898"/>
            <ac:spMk id="2" creationId="{B1388E25-284C-3F67-CD98-D60FFD9213C1}"/>
          </ac:spMkLst>
        </pc:spChg>
        <pc:spChg chg="del">
          <ac:chgData name="Elena Long" userId="6c2fd083e3647dc1" providerId="LiveId" clId="{9014133E-B091-428B-AD9D-1AB56F32AD6E}" dt="2022-07-25T14:30:16.568" v="8436" actId="478"/>
          <ac:spMkLst>
            <pc:docMk/>
            <pc:sldMk cId="867547319" sldId="898"/>
            <ac:spMk id="3" creationId="{9F2AF823-7C61-FB92-8113-139AE5DBF7E3}"/>
          </ac:spMkLst>
        </pc:spChg>
        <pc:spChg chg="add del mod">
          <ac:chgData name="Elena Long" userId="6c2fd083e3647dc1" providerId="LiveId" clId="{9014133E-B091-428B-AD9D-1AB56F32AD6E}" dt="2022-07-25T14:30:18.067" v="8437" actId="478"/>
          <ac:spMkLst>
            <pc:docMk/>
            <pc:sldMk cId="867547319" sldId="898"/>
            <ac:spMk id="8" creationId="{66548374-8115-6214-2053-70F2A91BAAD0}"/>
          </ac:spMkLst>
        </pc:spChg>
        <pc:spChg chg="add mod">
          <ac:chgData name="Elena Long" userId="6c2fd083e3647dc1" providerId="LiveId" clId="{9014133E-B091-428B-AD9D-1AB56F32AD6E}" dt="2022-07-25T14:29:50.340" v="8431"/>
          <ac:spMkLst>
            <pc:docMk/>
            <pc:sldMk cId="867547319" sldId="898"/>
            <ac:spMk id="9" creationId="{BF074B0B-2FCF-DB77-744F-513FB5107A81}"/>
          </ac:spMkLst>
        </pc:spChg>
        <pc:picChg chg="mod">
          <ac:chgData name="Elena Long" userId="6c2fd083e3647dc1" providerId="LiveId" clId="{9014133E-B091-428B-AD9D-1AB56F32AD6E}" dt="2022-07-25T14:35:19.799" v="8443" actId="1076"/>
          <ac:picMkLst>
            <pc:docMk/>
            <pc:sldMk cId="867547319" sldId="898"/>
            <ac:picMk id="10" creationId="{06A0BB39-9877-D265-309B-FBF7EA2674BB}"/>
          </ac:picMkLst>
        </pc:picChg>
        <pc:picChg chg="add del mod modCrop">
          <ac:chgData name="Elena Long" userId="6c2fd083e3647dc1" providerId="LiveId" clId="{9014133E-B091-428B-AD9D-1AB56F32AD6E}" dt="2022-07-25T14:35:41.185" v="8507" actId="21"/>
          <ac:picMkLst>
            <pc:docMk/>
            <pc:sldMk cId="867547319" sldId="898"/>
            <ac:picMk id="13" creationId="{4247873A-BE35-3882-C597-25D5B54B2300}"/>
          </ac:picMkLst>
        </pc:picChg>
      </pc:sldChg>
      <pc:sldChg chg="addSp delSp modSp add del mod ord modTransition">
        <pc:chgData name="Elena Long" userId="6c2fd083e3647dc1" providerId="LiveId" clId="{9014133E-B091-428B-AD9D-1AB56F32AD6E}" dt="2022-07-26T16:10:43.275" v="10775" actId="47"/>
        <pc:sldMkLst>
          <pc:docMk/>
          <pc:sldMk cId="4150079628" sldId="899"/>
        </pc:sldMkLst>
        <pc:spChg chg="mod">
          <ac:chgData name="Elena Long" userId="6c2fd083e3647dc1" providerId="LiveId" clId="{9014133E-B091-428B-AD9D-1AB56F32AD6E}" dt="2022-07-25T15:16:37.735" v="8618" actId="20577"/>
          <ac:spMkLst>
            <pc:docMk/>
            <pc:sldMk cId="4150079628" sldId="899"/>
            <ac:spMk id="2" creationId="{B1388E25-284C-3F67-CD98-D60FFD9213C1}"/>
          </ac:spMkLst>
        </pc:spChg>
        <pc:picChg chg="del mod">
          <ac:chgData name="Elena Long" userId="6c2fd083e3647dc1" providerId="LiveId" clId="{9014133E-B091-428B-AD9D-1AB56F32AD6E}" dt="2022-07-25T18:21:49.876" v="9982" actId="478"/>
          <ac:picMkLst>
            <pc:docMk/>
            <pc:sldMk cId="4150079628" sldId="899"/>
            <ac:picMk id="10" creationId="{06A0BB39-9877-D265-309B-FBF7EA2674BB}"/>
          </ac:picMkLst>
        </pc:picChg>
        <pc:picChg chg="add mod">
          <ac:chgData name="Elena Long" userId="6c2fd083e3647dc1" providerId="LiveId" clId="{9014133E-B091-428B-AD9D-1AB56F32AD6E}" dt="2022-07-25T18:21:59.887" v="9983"/>
          <ac:picMkLst>
            <pc:docMk/>
            <pc:sldMk cId="4150079628" sldId="899"/>
            <ac:picMk id="12" creationId="{51E92020-ADEA-2158-D448-9744739A8477}"/>
          </ac:picMkLst>
        </pc:picChg>
        <pc:picChg chg="mod ord">
          <ac:chgData name="Elena Long" userId="6c2fd083e3647dc1" providerId="LiveId" clId="{9014133E-B091-428B-AD9D-1AB56F32AD6E}" dt="2022-07-25T18:22:05.561" v="9984" actId="166"/>
          <ac:picMkLst>
            <pc:docMk/>
            <pc:sldMk cId="4150079628" sldId="899"/>
            <ac:picMk id="13" creationId="{4247873A-BE35-3882-C597-25D5B54B2300}"/>
          </ac:picMkLst>
        </pc:picChg>
      </pc:sldChg>
      <pc:sldChg chg="addSp delSp modSp add mod modTransition">
        <pc:chgData name="Elena Long" userId="6c2fd083e3647dc1" providerId="LiveId" clId="{9014133E-B091-428B-AD9D-1AB56F32AD6E}" dt="2022-07-31T23:24:50.593" v="12167" actId="20577"/>
        <pc:sldMkLst>
          <pc:docMk/>
          <pc:sldMk cId="3395126640" sldId="900"/>
        </pc:sldMkLst>
        <pc:spChg chg="mod">
          <ac:chgData name="Elena Long" userId="6c2fd083e3647dc1" providerId="LiveId" clId="{9014133E-B091-428B-AD9D-1AB56F32AD6E}" dt="2022-07-25T15:16:45.796" v="8619"/>
          <ac:spMkLst>
            <pc:docMk/>
            <pc:sldMk cId="3395126640" sldId="900"/>
            <ac:spMk id="2" creationId="{B1388E25-284C-3F67-CD98-D60FFD9213C1}"/>
          </ac:spMkLst>
        </pc:spChg>
        <pc:spChg chg="add mod">
          <ac:chgData name="Elena Long" userId="6c2fd083e3647dc1" providerId="LiveId" clId="{9014133E-B091-428B-AD9D-1AB56F32AD6E}" dt="2022-07-31T23:24:50.593" v="12167" actId="20577"/>
          <ac:spMkLst>
            <pc:docMk/>
            <pc:sldMk cId="3395126640" sldId="900"/>
            <ac:spMk id="10" creationId="{A07267B6-229E-4A1B-5E66-B43B0C1A0643}"/>
          </ac:spMkLst>
        </pc:spChg>
        <pc:spChg chg="mod">
          <ac:chgData name="Elena Long" userId="6c2fd083e3647dc1" providerId="LiveId" clId="{9014133E-B091-428B-AD9D-1AB56F32AD6E}" dt="2022-07-26T17:30:23.020" v="10833" actId="1076"/>
          <ac:spMkLst>
            <pc:docMk/>
            <pc:sldMk cId="3395126640" sldId="900"/>
            <ac:spMk id="11" creationId="{C7470BF4-15AE-C5F2-0FF5-4140FA96CEA5}"/>
          </ac:spMkLst>
        </pc:spChg>
        <pc:picChg chg="add mod modCrop">
          <ac:chgData name="Elena Long" userId="6c2fd083e3647dc1" providerId="LiveId" clId="{9014133E-B091-428B-AD9D-1AB56F32AD6E}" dt="2022-07-31T18:19:01.212" v="11101" actId="732"/>
          <ac:picMkLst>
            <pc:docMk/>
            <pc:sldMk cId="3395126640" sldId="900"/>
            <ac:picMk id="7" creationId="{CF083094-B51A-72EE-6DD2-797DFC400C5F}"/>
          </ac:picMkLst>
        </pc:picChg>
        <pc:picChg chg="add del mod modCrop">
          <ac:chgData name="Elena Long" userId="6c2fd083e3647dc1" providerId="LiveId" clId="{9014133E-B091-428B-AD9D-1AB56F32AD6E}" dt="2022-07-26T16:04:57.595" v="10698" actId="478"/>
          <ac:picMkLst>
            <pc:docMk/>
            <pc:sldMk cId="3395126640" sldId="900"/>
            <ac:picMk id="7" creationId="{F50726F0-C47C-D976-9241-2197F16F85BD}"/>
          </ac:picMkLst>
        </pc:picChg>
        <pc:picChg chg="add del mod modCrop">
          <ac:chgData name="Elena Long" userId="6c2fd083e3647dc1" providerId="LiveId" clId="{9014133E-B091-428B-AD9D-1AB56F32AD6E}" dt="2022-07-26T17:30:00.409" v="10826" actId="478"/>
          <ac:picMkLst>
            <pc:docMk/>
            <pc:sldMk cId="3395126640" sldId="900"/>
            <ac:picMk id="8" creationId="{60710C50-6F8A-CE4D-13FE-371BEA4DAE15}"/>
          </ac:picMkLst>
        </pc:picChg>
        <pc:picChg chg="del">
          <ac:chgData name="Elena Long" userId="6c2fd083e3647dc1" providerId="LiveId" clId="{9014133E-B091-428B-AD9D-1AB56F32AD6E}" dt="2022-07-26T16:04:57.595" v="10698" actId="478"/>
          <ac:picMkLst>
            <pc:docMk/>
            <pc:sldMk cId="3395126640" sldId="900"/>
            <ac:picMk id="10" creationId="{06A0BB39-9877-D265-309B-FBF7EA2674BB}"/>
          </ac:picMkLst>
        </pc:picChg>
        <pc:picChg chg="add mod modCrop">
          <ac:chgData name="Elena Long" userId="6c2fd083e3647dc1" providerId="LiveId" clId="{9014133E-B091-428B-AD9D-1AB56F32AD6E}" dt="2022-07-31T18:19:09.832" v="11102" actId="732"/>
          <ac:picMkLst>
            <pc:docMk/>
            <pc:sldMk cId="3395126640" sldId="900"/>
            <ac:picMk id="12" creationId="{A21DC4A0-3D97-3C74-E111-B9C412DE7C21}"/>
          </ac:picMkLst>
        </pc:picChg>
        <pc:picChg chg="del">
          <ac:chgData name="Elena Long" userId="6c2fd083e3647dc1" providerId="LiveId" clId="{9014133E-B091-428B-AD9D-1AB56F32AD6E}" dt="2022-07-25T14:36:25.540" v="8519" actId="478"/>
          <ac:picMkLst>
            <pc:docMk/>
            <pc:sldMk cId="3395126640" sldId="900"/>
            <ac:picMk id="13" creationId="{4247873A-BE35-3882-C597-25D5B54B2300}"/>
          </ac:picMkLst>
        </pc:picChg>
        <pc:picChg chg="add del mod modCrop">
          <ac:chgData name="Elena Long" userId="6c2fd083e3647dc1" providerId="LiveId" clId="{9014133E-B091-428B-AD9D-1AB56F32AD6E}" dt="2022-07-26T17:30:00.409" v="10826" actId="478"/>
          <ac:picMkLst>
            <pc:docMk/>
            <pc:sldMk cId="3395126640" sldId="900"/>
            <ac:picMk id="13" creationId="{C6D927AC-D9DA-9E4A-CBDE-81D751D19003}"/>
          </ac:picMkLst>
        </pc:picChg>
      </pc:sldChg>
      <pc:sldChg chg="addSp delSp modSp add del mod modTransition">
        <pc:chgData name="Elena Long" userId="6c2fd083e3647dc1" providerId="LiveId" clId="{9014133E-B091-428B-AD9D-1AB56F32AD6E}" dt="2022-07-26T16:07:12.991" v="10726" actId="47"/>
        <pc:sldMkLst>
          <pc:docMk/>
          <pc:sldMk cId="546501328" sldId="901"/>
        </pc:sldMkLst>
        <pc:spChg chg="mod">
          <ac:chgData name="Elena Long" userId="6c2fd083e3647dc1" providerId="LiveId" clId="{9014133E-B091-428B-AD9D-1AB56F32AD6E}" dt="2022-07-25T15:16:51.382" v="8621" actId="20577"/>
          <ac:spMkLst>
            <pc:docMk/>
            <pc:sldMk cId="546501328" sldId="901"/>
            <ac:spMk id="2" creationId="{B1388E25-284C-3F67-CD98-D60FFD9213C1}"/>
          </ac:spMkLst>
        </pc:spChg>
        <pc:picChg chg="del">
          <ac:chgData name="Elena Long" userId="6c2fd083e3647dc1" providerId="LiveId" clId="{9014133E-B091-428B-AD9D-1AB56F32AD6E}" dt="2022-07-25T14:37:12.052" v="8527" actId="478"/>
          <ac:picMkLst>
            <pc:docMk/>
            <pc:sldMk cId="546501328" sldId="901"/>
            <ac:picMk id="7" creationId="{F50726F0-C47C-D976-9241-2197F16F85BD}"/>
          </ac:picMkLst>
        </pc:picChg>
        <pc:picChg chg="add mod modCrop">
          <ac:chgData name="Elena Long" userId="6c2fd083e3647dc1" providerId="LiveId" clId="{9014133E-B091-428B-AD9D-1AB56F32AD6E}" dt="2022-07-25T14:37:44.496" v="8547" actId="1035"/>
          <ac:picMkLst>
            <pc:docMk/>
            <pc:sldMk cId="546501328" sldId="901"/>
            <ac:picMk id="8" creationId="{49BE9329-4379-5941-D4D9-5CC283CD0C56}"/>
          </ac:picMkLst>
        </pc:picChg>
      </pc:sldChg>
      <pc:sldChg chg="addSp modSp add mod modTransition">
        <pc:chgData name="Elena Long" userId="6c2fd083e3647dc1" providerId="LiveId" clId="{9014133E-B091-428B-AD9D-1AB56F32AD6E}" dt="2022-08-01T14:17:27.975" v="12493" actId="732"/>
        <pc:sldMkLst>
          <pc:docMk/>
          <pc:sldMk cId="1166479304" sldId="902"/>
        </pc:sldMkLst>
        <pc:spChg chg="mod">
          <ac:chgData name="Elena Long" userId="6c2fd083e3647dc1" providerId="LiveId" clId="{9014133E-B091-428B-AD9D-1AB56F32AD6E}" dt="2022-07-25T15:17:18.583" v="8644" actId="20577"/>
          <ac:spMkLst>
            <pc:docMk/>
            <pc:sldMk cId="1166479304" sldId="902"/>
            <ac:spMk id="2" creationId="{B1388E25-284C-3F67-CD98-D60FFD9213C1}"/>
          </ac:spMkLst>
        </pc:spChg>
        <pc:picChg chg="add mod modCrop">
          <ac:chgData name="Elena Long" userId="6c2fd083e3647dc1" providerId="LiveId" clId="{9014133E-B091-428B-AD9D-1AB56F32AD6E}" dt="2022-07-31T18:20:07.736" v="11108" actId="732"/>
          <ac:picMkLst>
            <pc:docMk/>
            <pc:sldMk cId="1166479304" sldId="902"/>
            <ac:picMk id="7" creationId="{7D142753-5F45-2E33-2E22-52CCD8FEC977}"/>
          </ac:picMkLst>
        </pc:picChg>
        <pc:picChg chg="mod modCrop">
          <ac:chgData name="Elena Long" userId="6c2fd083e3647dc1" providerId="LiveId" clId="{9014133E-B091-428B-AD9D-1AB56F32AD6E}" dt="2022-08-01T14:17:27.975" v="12493" actId="732"/>
          <ac:picMkLst>
            <pc:docMk/>
            <pc:sldMk cId="1166479304" sldId="902"/>
            <ac:picMk id="8" creationId="{A441E9C5-D7CC-4461-2768-F3FD6E231A06}"/>
          </ac:picMkLst>
        </pc:picChg>
      </pc:sldChg>
      <pc:sldChg chg="addSp delSp modSp add mod modTransition">
        <pc:chgData name="Elena Long" userId="6c2fd083e3647dc1" providerId="LiveId" clId="{9014133E-B091-428B-AD9D-1AB56F32AD6E}" dt="2022-08-01T14:17:41.878" v="12494" actId="732"/>
        <pc:sldMkLst>
          <pc:docMk/>
          <pc:sldMk cId="1688100676" sldId="903"/>
        </pc:sldMkLst>
        <pc:spChg chg="mod">
          <ac:chgData name="Elena Long" userId="6c2fd083e3647dc1" providerId="LiveId" clId="{9014133E-B091-428B-AD9D-1AB56F32AD6E}" dt="2022-07-25T15:17:26.333" v="8649" actId="20577"/>
          <ac:spMkLst>
            <pc:docMk/>
            <pc:sldMk cId="1688100676" sldId="903"/>
            <ac:spMk id="2" creationId="{B1388E25-284C-3F67-CD98-D60FFD9213C1}"/>
          </ac:spMkLst>
        </pc:spChg>
        <pc:picChg chg="add mod modCrop">
          <ac:chgData name="Elena Long" userId="6c2fd083e3647dc1" providerId="LiveId" clId="{9014133E-B091-428B-AD9D-1AB56F32AD6E}" dt="2022-07-31T18:20:26.904" v="11110" actId="732"/>
          <ac:picMkLst>
            <pc:docMk/>
            <pc:sldMk cId="1688100676" sldId="903"/>
            <ac:picMk id="7" creationId="{F0F2B145-A167-8239-5920-FECC34056010}"/>
          </ac:picMkLst>
        </pc:picChg>
        <pc:picChg chg="del">
          <ac:chgData name="Elena Long" userId="6c2fd083e3647dc1" providerId="LiveId" clId="{9014133E-B091-428B-AD9D-1AB56F32AD6E}" dt="2022-07-25T15:37:05.448" v="8671" actId="478"/>
          <ac:picMkLst>
            <pc:docMk/>
            <pc:sldMk cId="1688100676" sldId="903"/>
            <ac:picMk id="8" creationId="{A441E9C5-D7CC-4461-2768-F3FD6E231A06}"/>
          </ac:picMkLst>
        </pc:picChg>
        <pc:picChg chg="add mod modCrop">
          <ac:chgData name="Elena Long" userId="6c2fd083e3647dc1" providerId="LiveId" clId="{9014133E-B091-428B-AD9D-1AB56F32AD6E}" dt="2022-08-01T14:17:41.878" v="12494" actId="732"/>
          <ac:picMkLst>
            <pc:docMk/>
            <pc:sldMk cId="1688100676" sldId="903"/>
            <ac:picMk id="10" creationId="{1E012E7B-B51B-0DD5-9687-993C63C6828D}"/>
          </ac:picMkLst>
        </pc:picChg>
      </pc:sldChg>
      <pc:sldChg chg="add del">
        <pc:chgData name="Elena Long" userId="6c2fd083e3647dc1" providerId="LiveId" clId="{9014133E-B091-428B-AD9D-1AB56F32AD6E}" dt="2022-07-25T16:33:10.049" v="8806" actId="47"/>
        <pc:sldMkLst>
          <pc:docMk/>
          <pc:sldMk cId="404890201" sldId="904"/>
        </pc:sldMkLst>
      </pc:sldChg>
      <pc:sldChg chg="addSp delSp modSp add mod modTransition">
        <pc:chgData name="Elena Long" userId="6c2fd083e3647dc1" providerId="LiveId" clId="{9014133E-B091-428B-AD9D-1AB56F32AD6E}" dt="2022-07-25T16:53:41.525" v="9923"/>
        <pc:sldMkLst>
          <pc:docMk/>
          <pc:sldMk cId="1606310705" sldId="905"/>
        </pc:sldMkLst>
        <pc:spChg chg="mod">
          <ac:chgData name="Elena Long" userId="6c2fd083e3647dc1" providerId="LiveId" clId="{9014133E-B091-428B-AD9D-1AB56F32AD6E}" dt="2022-07-25T16:28:24.253" v="8763" actId="20577"/>
          <ac:spMkLst>
            <pc:docMk/>
            <pc:sldMk cId="1606310705" sldId="905"/>
            <ac:spMk id="2" creationId="{B475C9B7-EC03-3D0F-CE8D-12800D672284}"/>
          </ac:spMkLst>
        </pc:spChg>
        <pc:spChg chg="mod">
          <ac:chgData name="Elena Long" userId="6c2fd083e3647dc1" providerId="LiveId" clId="{9014133E-B091-428B-AD9D-1AB56F32AD6E}" dt="2022-07-25T16:28:36.404" v="8767" actId="20577"/>
          <ac:spMkLst>
            <pc:docMk/>
            <pc:sldMk cId="1606310705" sldId="905"/>
            <ac:spMk id="3" creationId="{747A8A78-E710-A277-B09D-3469B080EECA}"/>
          </ac:spMkLst>
        </pc:spChg>
        <pc:spChg chg="mod">
          <ac:chgData name="Elena Long" userId="6c2fd083e3647dc1" providerId="LiveId" clId="{9014133E-B091-428B-AD9D-1AB56F32AD6E}" dt="2022-07-25T16:28:46.924" v="8770" actId="20577"/>
          <ac:spMkLst>
            <pc:docMk/>
            <pc:sldMk cId="1606310705" sldId="905"/>
            <ac:spMk id="13" creationId="{A89557A0-4AE1-0BAF-73C5-C69EC8AB5C3B}"/>
          </ac:spMkLst>
        </pc:spChg>
        <pc:spChg chg="mod">
          <ac:chgData name="Elena Long" userId="6c2fd083e3647dc1" providerId="LiveId" clId="{9014133E-B091-428B-AD9D-1AB56F32AD6E}" dt="2022-07-25T16:29:17.820" v="8780" actId="20577"/>
          <ac:spMkLst>
            <pc:docMk/>
            <pc:sldMk cId="1606310705" sldId="905"/>
            <ac:spMk id="16" creationId="{0DCBAA78-3063-EE71-B9B5-4518C6A9E680}"/>
          </ac:spMkLst>
        </pc:spChg>
        <pc:inkChg chg="add del mod">
          <ac:chgData name="Elena Long" userId="6c2fd083e3647dc1" providerId="LiveId" clId="{9014133E-B091-428B-AD9D-1AB56F32AD6E}" dt="2022-07-25T16:32:38.620" v="8801"/>
          <ac:inkMkLst>
            <pc:docMk/>
            <pc:sldMk cId="1606310705" sldId="905"/>
            <ac:inkMk id="22" creationId="{4ED81FB1-1C81-3C27-BF44-0274941AD4F6}"/>
          </ac:inkMkLst>
        </pc:inkChg>
        <pc:inkChg chg="add mod">
          <ac:chgData name="Elena Long" userId="6c2fd083e3647dc1" providerId="LiveId" clId="{9014133E-B091-428B-AD9D-1AB56F32AD6E}" dt="2022-07-25T16:32:51.481" v="8805"/>
          <ac:inkMkLst>
            <pc:docMk/>
            <pc:sldMk cId="1606310705" sldId="905"/>
            <ac:inkMk id="23" creationId="{344526D5-5B8B-1F65-DA68-BD42B0D9B04D}"/>
          </ac:inkMkLst>
        </pc:inkChg>
      </pc:sldChg>
      <pc:sldChg chg="new del">
        <pc:chgData name="Elena Long" userId="6c2fd083e3647dc1" providerId="LiveId" clId="{9014133E-B091-428B-AD9D-1AB56F32AD6E}" dt="2022-07-25T16:33:33.043" v="8808" actId="680"/>
        <pc:sldMkLst>
          <pc:docMk/>
          <pc:sldMk cId="1640841211" sldId="906"/>
        </pc:sldMkLst>
      </pc:sldChg>
      <pc:sldChg chg="add del">
        <pc:chgData name="Elena Long" userId="6c2fd083e3647dc1" providerId="LiveId" clId="{9014133E-B091-428B-AD9D-1AB56F32AD6E}" dt="2022-07-25T16:32:46.226" v="8804"/>
        <pc:sldMkLst>
          <pc:docMk/>
          <pc:sldMk cId="1700242660" sldId="906"/>
        </pc:sldMkLst>
      </pc:sldChg>
      <pc:sldChg chg="modSp new mod modTransition">
        <pc:chgData name="Elena Long" userId="6c2fd083e3647dc1" providerId="LiveId" clId="{9014133E-B091-428B-AD9D-1AB56F32AD6E}" dt="2022-07-25T16:53:41.525" v="9923"/>
        <pc:sldMkLst>
          <pc:docMk/>
          <pc:sldMk cId="2360827476" sldId="906"/>
        </pc:sldMkLst>
        <pc:spChg chg="mod">
          <ac:chgData name="Elena Long" userId="6c2fd083e3647dc1" providerId="LiveId" clId="{9014133E-B091-428B-AD9D-1AB56F32AD6E}" dt="2022-07-25T16:34:00.527" v="8865" actId="20577"/>
          <ac:spMkLst>
            <pc:docMk/>
            <pc:sldMk cId="2360827476" sldId="906"/>
            <ac:spMk id="2" creationId="{262DC84B-408B-D5CE-0331-1F29E4D079AE}"/>
          </ac:spMkLst>
        </pc:spChg>
        <pc:spChg chg="mod">
          <ac:chgData name="Elena Long" userId="6c2fd083e3647dc1" providerId="LiveId" clId="{9014133E-B091-428B-AD9D-1AB56F32AD6E}" dt="2022-07-25T16:33:44.358" v="8820" actId="6549"/>
          <ac:spMkLst>
            <pc:docMk/>
            <pc:sldMk cId="2360827476" sldId="906"/>
            <ac:spMk id="3" creationId="{3A60CD8D-0866-DD14-952A-6149CFC02857}"/>
          </ac:spMkLst>
        </pc:spChg>
      </pc:sldChg>
      <pc:sldChg chg="modSp add mod modTransition">
        <pc:chgData name="Elena Long" userId="6c2fd083e3647dc1" providerId="LiveId" clId="{9014133E-B091-428B-AD9D-1AB56F32AD6E}" dt="2022-07-26T15:49:34.562" v="10663" actId="20577"/>
        <pc:sldMkLst>
          <pc:docMk/>
          <pc:sldMk cId="1152966947" sldId="907"/>
        </pc:sldMkLst>
        <pc:spChg chg="mod">
          <ac:chgData name="Elena Long" userId="6c2fd083e3647dc1" providerId="LiveId" clId="{9014133E-B091-428B-AD9D-1AB56F32AD6E}" dt="2022-07-26T15:49:34.562" v="10663" actId="20577"/>
          <ac:spMkLst>
            <pc:docMk/>
            <pc:sldMk cId="1152966947" sldId="907"/>
            <ac:spMk id="2" creationId="{262DC84B-408B-D5CE-0331-1F29E4D079AE}"/>
          </ac:spMkLst>
        </pc:spChg>
      </pc:sldChg>
      <pc:sldChg chg="new del">
        <pc:chgData name="Elena Long" userId="6c2fd083e3647dc1" providerId="LiveId" clId="{9014133E-B091-428B-AD9D-1AB56F32AD6E}" dt="2022-07-25T16:41:00.122" v="9188" actId="680"/>
        <pc:sldMkLst>
          <pc:docMk/>
          <pc:sldMk cId="3572288626" sldId="908"/>
        </pc:sldMkLst>
      </pc:sldChg>
      <pc:sldChg chg="modSp new mod modTransition">
        <pc:chgData name="Elena Long" userId="6c2fd083e3647dc1" providerId="LiveId" clId="{9014133E-B091-428B-AD9D-1AB56F32AD6E}" dt="2022-07-25T16:53:41.525" v="9923"/>
        <pc:sldMkLst>
          <pc:docMk/>
          <pc:sldMk cId="3802005058" sldId="908"/>
        </pc:sldMkLst>
        <pc:spChg chg="mod">
          <ac:chgData name="Elena Long" userId="6c2fd083e3647dc1" providerId="LiveId" clId="{9014133E-B091-428B-AD9D-1AB56F32AD6E}" dt="2022-07-25T16:51:49.706" v="9921" actId="20577"/>
          <ac:spMkLst>
            <pc:docMk/>
            <pc:sldMk cId="3802005058" sldId="908"/>
            <ac:spMk id="2" creationId="{AA40E765-9222-6DEE-0CD9-B82109BED5F9}"/>
          </ac:spMkLst>
        </pc:spChg>
        <pc:spChg chg="mod">
          <ac:chgData name="Elena Long" userId="6c2fd083e3647dc1" providerId="LiveId" clId="{9014133E-B091-428B-AD9D-1AB56F32AD6E}" dt="2022-07-25T16:41:13.006" v="9224" actId="20577"/>
          <ac:spMkLst>
            <pc:docMk/>
            <pc:sldMk cId="3802005058" sldId="908"/>
            <ac:spMk id="3" creationId="{42B3966A-1A74-6FFB-F7D8-62B5EABDC995}"/>
          </ac:spMkLst>
        </pc:spChg>
      </pc:sldChg>
      <pc:sldChg chg="add del">
        <pc:chgData name="Elena Long" userId="6c2fd083e3647dc1" providerId="LiveId" clId="{9014133E-B091-428B-AD9D-1AB56F32AD6E}" dt="2022-07-25T16:52:02.682" v="9922" actId="47"/>
        <pc:sldMkLst>
          <pc:docMk/>
          <pc:sldMk cId="1245734885" sldId="909"/>
        </pc:sldMkLst>
      </pc:sldChg>
      <pc:sldChg chg="add del">
        <pc:chgData name="Elena Long" userId="6c2fd083e3647dc1" providerId="LiveId" clId="{9014133E-B091-428B-AD9D-1AB56F32AD6E}" dt="2022-07-25T16:41:36.611" v="9243"/>
        <pc:sldMkLst>
          <pc:docMk/>
          <pc:sldMk cId="3387610767" sldId="910"/>
        </pc:sldMkLst>
      </pc:sldChg>
      <pc:sldChg chg="addSp delSp modSp new del mod modTransition">
        <pc:chgData name="Elena Long" userId="6c2fd083e3647dc1" providerId="LiveId" clId="{9014133E-B091-428B-AD9D-1AB56F32AD6E}" dt="2022-07-26T16:09:12.981" v="10742" actId="47"/>
        <pc:sldMkLst>
          <pc:docMk/>
          <pc:sldMk cId="4282460953" sldId="910"/>
        </pc:sldMkLst>
        <pc:spChg chg="mod">
          <ac:chgData name="Elena Long" userId="6c2fd083e3647dc1" providerId="LiveId" clId="{9014133E-B091-428B-AD9D-1AB56F32AD6E}" dt="2022-07-25T16:42:46.503" v="9286" actId="120"/>
          <ac:spMkLst>
            <pc:docMk/>
            <pc:sldMk cId="4282460953" sldId="910"/>
            <ac:spMk id="2" creationId="{FE22C715-592B-95EB-24AB-1229546AA82B}"/>
          </ac:spMkLst>
        </pc:spChg>
        <pc:spChg chg="del">
          <ac:chgData name="Elena Long" userId="6c2fd083e3647dc1" providerId="LiveId" clId="{9014133E-B091-428B-AD9D-1AB56F32AD6E}" dt="2022-07-25T16:43:04.071" v="9287" actId="478"/>
          <ac:spMkLst>
            <pc:docMk/>
            <pc:sldMk cId="4282460953" sldId="910"/>
            <ac:spMk id="3" creationId="{A2CF4CCD-2CAB-A672-036A-52835989FD94}"/>
          </ac:spMkLst>
        </pc:spChg>
        <pc:spChg chg="add mod">
          <ac:chgData name="Elena Long" userId="6c2fd083e3647dc1" providerId="LiveId" clId="{9014133E-B091-428B-AD9D-1AB56F32AD6E}" dt="2022-07-25T16:43:04.424" v="9288"/>
          <ac:spMkLst>
            <pc:docMk/>
            <pc:sldMk cId="4282460953" sldId="910"/>
            <ac:spMk id="8" creationId="{FD9B9497-7484-6A93-947B-B8238A6D8543}"/>
          </ac:spMkLst>
        </pc:spChg>
        <pc:spChg chg="add mod">
          <ac:chgData name="Elena Long" userId="6c2fd083e3647dc1" providerId="LiveId" clId="{9014133E-B091-428B-AD9D-1AB56F32AD6E}" dt="2022-07-25T16:43:12.020" v="9289"/>
          <ac:spMkLst>
            <pc:docMk/>
            <pc:sldMk cId="4282460953" sldId="910"/>
            <ac:spMk id="9" creationId="{F2BBA1BF-EF7C-2AE3-5454-00750F86D21F}"/>
          </ac:spMkLst>
        </pc:spChg>
        <pc:picChg chg="add mod">
          <ac:chgData name="Elena Long" userId="6c2fd083e3647dc1" providerId="LiveId" clId="{9014133E-B091-428B-AD9D-1AB56F32AD6E}" dt="2022-07-25T16:43:04.424" v="9288"/>
          <ac:picMkLst>
            <pc:docMk/>
            <pc:sldMk cId="4282460953" sldId="910"/>
            <ac:picMk id="7" creationId="{0339A141-183F-B48A-2225-89D5FBD9B504}"/>
          </ac:picMkLst>
        </pc:picChg>
        <pc:picChg chg="add mod modCrop">
          <ac:chgData name="Elena Long" userId="6c2fd083e3647dc1" providerId="LiveId" clId="{9014133E-B091-428B-AD9D-1AB56F32AD6E}" dt="2022-07-25T16:43:41.142" v="9294" actId="1076"/>
          <ac:picMkLst>
            <pc:docMk/>
            <pc:sldMk cId="4282460953" sldId="910"/>
            <ac:picMk id="11" creationId="{FACC7BEB-9068-D008-5473-8489ABD4B244}"/>
          </ac:picMkLst>
        </pc:picChg>
      </pc:sldChg>
      <pc:sldChg chg="modSp new mod modTransition">
        <pc:chgData name="Elena Long" userId="6c2fd083e3647dc1" providerId="LiveId" clId="{9014133E-B091-428B-AD9D-1AB56F32AD6E}" dt="2022-07-26T15:50:37.610" v="10697" actId="20577"/>
        <pc:sldMkLst>
          <pc:docMk/>
          <pc:sldMk cId="2051607499" sldId="911"/>
        </pc:sldMkLst>
        <pc:spChg chg="mod">
          <ac:chgData name="Elena Long" userId="6c2fd083e3647dc1" providerId="LiveId" clId="{9014133E-B091-428B-AD9D-1AB56F32AD6E}" dt="2022-07-25T16:46:01.075" v="9340" actId="20577"/>
          <ac:spMkLst>
            <pc:docMk/>
            <pc:sldMk cId="2051607499" sldId="911"/>
            <ac:spMk id="2" creationId="{B0CF0A1A-4E0F-9536-82C2-6C7A34402E56}"/>
          </ac:spMkLst>
        </pc:spChg>
        <pc:spChg chg="mod">
          <ac:chgData name="Elena Long" userId="6c2fd083e3647dc1" providerId="LiveId" clId="{9014133E-B091-428B-AD9D-1AB56F32AD6E}" dt="2022-07-26T15:50:37.610" v="10697" actId="20577"/>
          <ac:spMkLst>
            <pc:docMk/>
            <pc:sldMk cId="2051607499" sldId="911"/>
            <ac:spMk id="3" creationId="{DDB9F400-9F38-0E8A-51BF-50792AD2B469}"/>
          </ac:spMkLst>
        </pc:spChg>
      </pc:sldChg>
      <pc:sldChg chg="modSp add mod">
        <pc:chgData name="Elena Long" userId="6c2fd083e3647dc1" providerId="LiveId" clId="{9014133E-B091-428B-AD9D-1AB56F32AD6E}" dt="2022-07-25T16:56:00.692" v="9949" actId="20577"/>
        <pc:sldMkLst>
          <pc:docMk/>
          <pc:sldMk cId="611964072" sldId="912"/>
        </pc:sldMkLst>
        <pc:spChg chg="mod">
          <ac:chgData name="Elena Long" userId="6c2fd083e3647dc1" providerId="LiveId" clId="{9014133E-B091-428B-AD9D-1AB56F32AD6E}" dt="2022-07-25T16:55:56.128" v="9948" actId="20577"/>
          <ac:spMkLst>
            <pc:docMk/>
            <pc:sldMk cId="611964072" sldId="912"/>
            <ac:spMk id="2" creationId="{262DC84B-408B-D5CE-0331-1F29E4D079AE}"/>
          </ac:spMkLst>
        </pc:spChg>
        <pc:spChg chg="mod">
          <ac:chgData name="Elena Long" userId="6c2fd083e3647dc1" providerId="LiveId" clId="{9014133E-B091-428B-AD9D-1AB56F32AD6E}" dt="2022-07-25T16:56:00.692" v="9949" actId="20577"/>
          <ac:spMkLst>
            <pc:docMk/>
            <pc:sldMk cId="611964072" sldId="912"/>
            <ac:spMk id="3" creationId="{3A60CD8D-0866-DD14-952A-6149CFC02857}"/>
          </ac:spMkLst>
        </pc:spChg>
      </pc:sldChg>
      <pc:sldChg chg="new del">
        <pc:chgData name="Elena Long" userId="6c2fd083e3647dc1" providerId="LiveId" clId="{9014133E-B091-428B-AD9D-1AB56F32AD6E}" dt="2022-07-25T16:55:41.749" v="9925" actId="680"/>
        <pc:sldMkLst>
          <pc:docMk/>
          <pc:sldMk cId="2639815781" sldId="912"/>
        </pc:sldMkLst>
      </pc:sldChg>
      <pc:sldChg chg="add">
        <pc:chgData name="Elena Long" userId="6c2fd083e3647dc1" providerId="LiveId" clId="{9014133E-B091-428B-AD9D-1AB56F32AD6E}" dt="2022-07-25T18:22:35.533" v="9985"/>
        <pc:sldMkLst>
          <pc:docMk/>
          <pc:sldMk cId="1646476287" sldId="913"/>
        </pc:sldMkLst>
      </pc:sldChg>
      <pc:sldChg chg="add">
        <pc:chgData name="Elena Long" userId="6c2fd083e3647dc1" providerId="LiveId" clId="{9014133E-B091-428B-AD9D-1AB56F32AD6E}" dt="2022-07-25T18:22:53.792" v="9990"/>
        <pc:sldMkLst>
          <pc:docMk/>
          <pc:sldMk cId="3968280074" sldId="914"/>
        </pc:sldMkLst>
      </pc:sldChg>
      <pc:sldChg chg="delSp add mod">
        <pc:chgData name="Elena Long" userId="6c2fd083e3647dc1" providerId="LiveId" clId="{9014133E-B091-428B-AD9D-1AB56F32AD6E}" dt="2022-07-25T18:50:57.530" v="10603" actId="478"/>
        <pc:sldMkLst>
          <pc:docMk/>
          <pc:sldMk cId="3344843963" sldId="915"/>
        </pc:sldMkLst>
        <pc:picChg chg="del">
          <ac:chgData name="Elena Long" userId="6c2fd083e3647dc1" providerId="LiveId" clId="{9014133E-B091-428B-AD9D-1AB56F32AD6E}" dt="2022-07-25T18:50:57.530" v="10603" actId="478"/>
          <ac:picMkLst>
            <pc:docMk/>
            <pc:sldMk cId="3344843963" sldId="915"/>
            <ac:picMk id="48" creationId="{F9458115-8CFF-D2F3-6EAD-99D45D29F7C9}"/>
          </ac:picMkLst>
        </pc:picChg>
      </pc:sldChg>
      <pc:sldChg chg="add del">
        <pc:chgData name="Elena Long" userId="6c2fd083e3647dc1" providerId="LiveId" clId="{9014133E-B091-428B-AD9D-1AB56F32AD6E}" dt="2022-07-25T18:32:56.003" v="10183"/>
        <pc:sldMkLst>
          <pc:docMk/>
          <pc:sldMk cId="3470017068" sldId="916"/>
        </pc:sldMkLst>
      </pc:sldChg>
      <pc:sldChg chg="addSp delSp modSp add mod">
        <pc:chgData name="Elena Long" userId="6c2fd083e3647dc1" providerId="LiveId" clId="{9014133E-B091-428B-AD9D-1AB56F32AD6E}" dt="2022-07-25T18:52:14.573" v="10604" actId="478"/>
        <pc:sldMkLst>
          <pc:docMk/>
          <pc:sldMk cId="4017664784" sldId="916"/>
        </pc:sldMkLst>
        <pc:spChg chg="mod">
          <ac:chgData name="Elena Long" userId="6c2fd083e3647dc1" providerId="LiveId" clId="{9014133E-B091-428B-AD9D-1AB56F32AD6E}" dt="2022-07-25T18:40:07.539" v="10294" actId="20577"/>
          <ac:spMkLst>
            <pc:docMk/>
            <pc:sldMk cId="4017664784" sldId="916"/>
            <ac:spMk id="2" creationId="{6E5678C0-2381-C0A2-C0F0-13748C4D5F06}"/>
          </ac:spMkLst>
        </pc:spChg>
        <pc:spChg chg="mod">
          <ac:chgData name="Elena Long" userId="6c2fd083e3647dc1" providerId="LiveId" clId="{9014133E-B091-428B-AD9D-1AB56F32AD6E}" dt="2022-07-25T18:42:27.862" v="10315"/>
          <ac:spMkLst>
            <pc:docMk/>
            <pc:sldMk cId="4017664784" sldId="916"/>
            <ac:spMk id="19" creationId="{D3E4D414-576C-853A-EA3A-51E9316B03C7}"/>
          </ac:spMkLst>
        </pc:spChg>
        <pc:spChg chg="mod">
          <ac:chgData name="Elena Long" userId="6c2fd083e3647dc1" providerId="LiveId" clId="{9014133E-B091-428B-AD9D-1AB56F32AD6E}" dt="2022-07-25T18:42:27.862" v="10315"/>
          <ac:spMkLst>
            <pc:docMk/>
            <pc:sldMk cId="4017664784" sldId="916"/>
            <ac:spMk id="20" creationId="{CC47162E-14BB-86A0-4D8C-C5ABF9C3D1E8}"/>
          </ac:spMkLst>
        </pc:spChg>
        <pc:spChg chg="mod">
          <ac:chgData name="Elena Long" userId="6c2fd083e3647dc1" providerId="LiveId" clId="{9014133E-B091-428B-AD9D-1AB56F32AD6E}" dt="2022-07-25T18:42:27.862" v="10315"/>
          <ac:spMkLst>
            <pc:docMk/>
            <pc:sldMk cId="4017664784" sldId="916"/>
            <ac:spMk id="21" creationId="{D4489061-BCB7-1A29-49CC-FC0BF1629999}"/>
          </ac:spMkLst>
        </pc:spChg>
        <pc:spChg chg="mod">
          <ac:chgData name="Elena Long" userId="6c2fd083e3647dc1" providerId="LiveId" clId="{9014133E-B091-428B-AD9D-1AB56F32AD6E}" dt="2022-07-25T18:42:27.862" v="10315"/>
          <ac:spMkLst>
            <pc:docMk/>
            <pc:sldMk cId="4017664784" sldId="916"/>
            <ac:spMk id="22" creationId="{34C0EEE1-36E6-CE74-D7B3-BB2D54F7F81D}"/>
          </ac:spMkLst>
        </pc:spChg>
        <pc:spChg chg="del">
          <ac:chgData name="Elena Long" userId="6c2fd083e3647dc1" providerId="LiveId" clId="{9014133E-B091-428B-AD9D-1AB56F32AD6E}" dt="2022-07-25T18:41:53.068" v="10307" actId="478"/>
          <ac:spMkLst>
            <pc:docMk/>
            <pc:sldMk cId="4017664784" sldId="916"/>
            <ac:spMk id="50" creationId="{ED79F17B-71DD-976D-54A0-2C33A9AA9504}"/>
          </ac:spMkLst>
        </pc:spChg>
        <pc:spChg chg="del mod">
          <ac:chgData name="Elena Long" userId="6c2fd083e3647dc1" providerId="LiveId" clId="{9014133E-B091-428B-AD9D-1AB56F32AD6E}" dt="2022-07-25T18:52:14.573" v="10604" actId="478"/>
          <ac:spMkLst>
            <pc:docMk/>
            <pc:sldMk cId="4017664784" sldId="916"/>
            <ac:spMk id="53" creationId="{98D20402-5FAD-6F4C-58DE-F7AF950AD6D1}"/>
          </ac:spMkLst>
        </pc:spChg>
        <pc:spChg chg="mod ord">
          <ac:chgData name="Elena Long" userId="6c2fd083e3647dc1" providerId="LiveId" clId="{9014133E-B091-428B-AD9D-1AB56F32AD6E}" dt="2022-07-25T18:43:13.806" v="10350" actId="1076"/>
          <ac:spMkLst>
            <pc:docMk/>
            <pc:sldMk cId="4017664784" sldId="916"/>
            <ac:spMk id="54" creationId="{BFA38AFB-A9BF-8263-D0B5-3FBF7F07F817}"/>
          </ac:spMkLst>
        </pc:spChg>
        <pc:spChg chg="del">
          <ac:chgData name="Elena Long" userId="6c2fd083e3647dc1" providerId="LiveId" clId="{9014133E-B091-428B-AD9D-1AB56F32AD6E}" dt="2022-07-25T18:42:03.191" v="10310" actId="478"/>
          <ac:spMkLst>
            <pc:docMk/>
            <pc:sldMk cId="4017664784" sldId="916"/>
            <ac:spMk id="55" creationId="{D9E43818-BF39-3A76-B337-E4B99F240D0F}"/>
          </ac:spMkLst>
        </pc:spChg>
        <pc:grpChg chg="add mod">
          <ac:chgData name="Elena Long" userId="6c2fd083e3647dc1" providerId="LiveId" clId="{9014133E-B091-428B-AD9D-1AB56F32AD6E}" dt="2022-07-25T18:42:36.210" v="10317" actId="1076"/>
          <ac:grpSpMkLst>
            <pc:docMk/>
            <pc:sldMk cId="4017664784" sldId="916"/>
            <ac:grpSpMk id="17" creationId="{694529B6-1752-343D-48EC-3CC748A17A58}"/>
          </ac:grpSpMkLst>
        </pc:grpChg>
        <pc:picChg chg="add mod">
          <ac:chgData name="Elena Long" userId="6c2fd083e3647dc1" providerId="LiveId" clId="{9014133E-B091-428B-AD9D-1AB56F32AD6E}" dt="2022-07-25T18:43:23.144" v="10362" actId="1036"/>
          <ac:picMkLst>
            <pc:docMk/>
            <pc:sldMk cId="4017664784" sldId="916"/>
            <ac:picMk id="7" creationId="{1E538580-5FDE-0267-569D-333C6D74A5AA}"/>
          </ac:picMkLst>
        </pc:picChg>
        <pc:picChg chg="add mod ord">
          <ac:chgData name="Elena Long" userId="6c2fd083e3647dc1" providerId="LiveId" clId="{9014133E-B091-428B-AD9D-1AB56F32AD6E}" dt="2022-07-25T18:43:09.279" v="10348" actId="1036"/>
          <ac:picMkLst>
            <pc:docMk/>
            <pc:sldMk cId="4017664784" sldId="916"/>
            <ac:picMk id="9" creationId="{A812F0D1-F383-CE42-2C4E-78661B1CB76E}"/>
          </ac:picMkLst>
        </pc:picChg>
        <pc:picChg chg="mod">
          <ac:chgData name="Elena Long" userId="6c2fd083e3647dc1" providerId="LiveId" clId="{9014133E-B091-428B-AD9D-1AB56F32AD6E}" dt="2022-07-25T18:42:27.862" v="10315"/>
          <ac:picMkLst>
            <pc:docMk/>
            <pc:sldMk cId="4017664784" sldId="916"/>
            <ac:picMk id="18" creationId="{0716EE4B-DA59-CFFC-3214-A4604C0A6DB4}"/>
          </ac:picMkLst>
        </pc:picChg>
        <pc:picChg chg="del">
          <ac:chgData name="Elena Long" userId="6c2fd083e3647dc1" providerId="LiveId" clId="{9014133E-B091-428B-AD9D-1AB56F32AD6E}" dt="2022-07-25T18:41:26.249" v="10304" actId="478"/>
          <ac:picMkLst>
            <pc:docMk/>
            <pc:sldMk cId="4017664784" sldId="916"/>
            <ac:picMk id="49" creationId="{13FE3737-3BAA-F1B9-E5A6-5DC5F6470146}"/>
          </ac:picMkLst>
        </pc:picChg>
        <pc:picChg chg="del">
          <ac:chgData name="Elena Long" userId="6c2fd083e3647dc1" providerId="LiveId" clId="{9014133E-B091-428B-AD9D-1AB56F32AD6E}" dt="2022-07-25T18:42:01.304" v="10309" actId="478"/>
          <ac:picMkLst>
            <pc:docMk/>
            <pc:sldMk cId="4017664784" sldId="916"/>
            <ac:picMk id="52" creationId="{C026FC87-B219-3F16-0A23-DCFCD847BC46}"/>
          </ac:picMkLst>
        </pc:picChg>
        <pc:picChg chg="del">
          <ac:chgData name="Elena Long" userId="6c2fd083e3647dc1" providerId="LiveId" clId="{9014133E-B091-428B-AD9D-1AB56F32AD6E}" dt="2022-07-25T18:41:03.222" v="10296" actId="478"/>
          <ac:picMkLst>
            <pc:docMk/>
            <pc:sldMk cId="4017664784" sldId="916"/>
            <ac:picMk id="57" creationId="{31C40B03-B1FC-A4FF-F7F9-7D1723B32382}"/>
          </ac:picMkLst>
        </pc:picChg>
      </pc:sldChg>
      <pc:sldChg chg="addSp delSp modSp add mod">
        <pc:chgData name="Elena Long" userId="6c2fd083e3647dc1" providerId="LiveId" clId="{9014133E-B091-428B-AD9D-1AB56F32AD6E}" dt="2022-07-25T18:49:56.520" v="10586" actId="478"/>
        <pc:sldMkLst>
          <pc:docMk/>
          <pc:sldMk cId="3724558223" sldId="917"/>
        </pc:sldMkLst>
        <pc:spChg chg="add mod">
          <ac:chgData name="Elena Long" userId="6c2fd083e3647dc1" providerId="LiveId" clId="{9014133E-B091-428B-AD9D-1AB56F32AD6E}" dt="2022-07-25T18:44:38.904" v="10437" actId="14100"/>
          <ac:spMkLst>
            <pc:docMk/>
            <pc:sldMk cId="3724558223" sldId="917"/>
            <ac:spMk id="3" creationId="{A08F4FE9-62D6-3EC0-3052-AF5EC577C162}"/>
          </ac:spMkLst>
        </pc:spChg>
        <pc:spChg chg="add del mod">
          <ac:chgData name="Elena Long" userId="6c2fd083e3647dc1" providerId="LiveId" clId="{9014133E-B091-428B-AD9D-1AB56F32AD6E}" dt="2022-07-25T18:49:56.520" v="10586" actId="478"/>
          <ac:spMkLst>
            <pc:docMk/>
            <pc:sldMk cId="3724558223" sldId="917"/>
            <ac:spMk id="23" creationId="{7160C7FA-75CD-3D44-E990-26E4D88900FB}"/>
          </ac:spMkLst>
        </pc:spChg>
        <pc:spChg chg="add del mod">
          <ac:chgData name="Elena Long" userId="6c2fd083e3647dc1" providerId="LiveId" clId="{9014133E-B091-428B-AD9D-1AB56F32AD6E}" dt="2022-07-25T18:49:52.287" v="10585" actId="478"/>
          <ac:spMkLst>
            <pc:docMk/>
            <pc:sldMk cId="3724558223" sldId="917"/>
            <ac:spMk id="24" creationId="{E997081C-25CF-39EF-F2D9-7252F756B750}"/>
          </ac:spMkLst>
        </pc:spChg>
        <pc:picChg chg="mod">
          <ac:chgData name="Elena Long" userId="6c2fd083e3647dc1" providerId="LiveId" clId="{9014133E-B091-428B-AD9D-1AB56F32AD6E}" dt="2022-07-25T18:44:57.148" v="10444" actId="1076"/>
          <ac:picMkLst>
            <pc:docMk/>
            <pc:sldMk cId="3724558223" sldId="917"/>
            <ac:picMk id="9" creationId="{A812F0D1-F383-CE42-2C4E-78661B1CB76E}"/>
          </ac:picMkLst>
        </pc:picChg>
      </pc:sldChg>
      <pc:sldChg chg="addSp delSp modSp add mod">
        <pc:chgData name="Elena Long" userId="6c2fd083e3647dc1" providerId="LiveId" clId="{9014133E-B091-428B-AD9D-1AB56F32AD6E}" dt="2022-07-25T18:53:29.189" v="10629" actId="1076"/>
        <pc:sldMkLst>
          <pc:docMk/>
          <pc:sldMk cId="3032491066" sldId="918"/>
        </pc:sldMkLst>
        <pc:spChg chg="mod">
          <ac:chgData name="Elena Long" userId="6c2fd083e3647dc1" providerId="LiveId" clId="{9014133E-B091-428B-AD9D-1AB56F32AD6E}" dt="2022-07-25T18:47:05.820" v="10508" actId="164"/>
          <ac:spMkLst>
            <pc:docMk/>
            <pc:sldMk cId="3032491066" sldId="918"/>
            <ac:spMk id="3" creationId="{A08F4FE9-62D6-3EC0-3052-AF5EC577C162}"/>
          </ac:spMkLst>
        </pc:spChg>
        <pc:spChg chg="mod">
          <ac:chgData name="Elena Long" userId="6c2fd083e3647dc1" providerId="LiveId" clId="{9014133E-B091-428B-AD9D-1AB56F32AD6E}" dt="2022-07-25T18:47:05.820" v="10508" actId="164"/>
          <ac:spMkLst>
            <pc:docMk/>
            <pc:sldMk cId="3032491066" sldId="918"/>
            <ac:spMk id="23" creationId="{7160C7FA-75CD-3D44-E990-26E4D88900FB}"/>
          </ac:spMkLst>
        </pc:spChg>
        <pc:spChg chg="mod">
          <ac:chgData name="Elena Long" userId="6c2fd083e3647dc1" providerId="LiveId" clId="{9014133E-B091-428B-AD9D-1AB56F32AD6E}" dt="2022-07-25T18:47:05.820" v="10508" actId="164"/>
          <ac:spMkLst>
            <pc:docMk/>
            <pc:sldMk cId="3032491066" sldId="918"/>
            <ac:spMk id="24" creationId="{E997081C-25CF-39EF-F2D9-7252F756B750}"/>
          </ac:spMkLst>
        </pc:spChg>
        <pc:spChg chg="add mod">
          <ac:chgData name="Elena Long" userId="6c2fd083e3647dc1" providerId="LiveId" clId="{9014133E-B091-428B-AD9D-1AB56F32AD6E}" dt="2022-07-25T18:50:35.028" v="10602" actId="20577"/>
          <ac:spMkLst>
            <pc:docMk/>
            <pc:sldMk cId="3032491066" sldId="918"/>
            <ac:spMk id="25" creationId="{C4C88CE3-8CD6-80F7-FE9F-F126F7A22ABD}"/>
          </ac:spMkLst>
        </pc:spChg>
        <pc:spChg chg="add mod">
          <ac:chgData name="Elena Long" userId="6c2fd083e3647dc1" providerId="LiveId" clId="{9014133E-B091-428B-AD9D-1AB56F32AD6E}" dt="2022-07-25T18:48:27.581" v="10577" actId="1036"/>
          <ac:spMkLst>
            <pc:docMk/>
            <pc:sldMk cId="3032491066" sldId="918"/>
            <ac:spMk id="26" creationId="{6D0D295A-4F47-2253-83A8-AFB457185B5B}"/>
          </ac:spMkLst>
        </pc:spChg>
        <pc:spChg chg="add mod">
          <ac:chgData name="Elena Long" userId="6c2fd083e3647dc1" providerId="LiveId" clId="{9014133E-B091-428B-AD9D-1AB56F32AD6E}" dt="2022-07-25T18:53:29.189" v="10629" actId="1076"/>
          <ac:spMkLst>
            <pc:docMk/>
            <pc:sldMk cId="3032491066" sldId="918"/>
            <ac:spMk id="30" creationId="{956CC855-6D8E-B497-1ED6-49EC6AF21584}"/>
          </ac:spMkLst>
        </pc:spChg>
        <pc:spChg chg="mod">
          <ac:chgData name="Elena Long" userId="6c2fd083e3647dc1" providerId="LiveId" clId="{9014133E-B091-428B-AD9D-1AB56F32AD6E}" dt="2022-07-25T18:49:01.641" v="10582" actId="20577"/>
          <ac:spMkLst>
            <pc:docMk/>
            <pc:sldMk cId="3032491066" sldId="918"/>
            <ac:spMk id="53" creationId="{98D20402-5FAD-6F4C-58DE-F7AF950AD6D1}"/>
          </ac:spMkLst>
        </pc:spChg>
        <pc:spChg chg="del">
          <ac:chgData name="Elena Long" userId="6c2fd083e3647dc1" providerId="LiveId" clId="{9014133E-B091-428B-AD9D-1AB56F32AD6E}" dt="2022-07-25T18:45:32.619" v="10448" actId="478"/>
          <ac:spMkLst>
            <pc:docMk/>
            <pc:sldMk cId="3032491066" sldId="918"/>
            <ac:spMk id="54" creationId="{BFA38AFB-A9BF-8263-D0B5-3FBF7F07F817}"/>
          </ac:spMkLst>
        </pc:spChg>
        <pc:grpChg chg="add del mod">
          <ac:chgData name="Elena Long" userId="6c2fd083e3647dc1" providerId="LiveId" clId="{9014133E-B091-428B-AD9D-1AB56F32AD6E}" dt="2022-07-25T18:48:09.185" v="10556" actId="478"/>
          <ac:grpSpMkLst>
            <pc:docMk/>
            <pc:sldMk cId="3032491066" sldId="918"/>
            <ac:grpSpMk id="8" creationId="{D27D16FA-6BA2-8831-0417-A5347370F37B}"/>
          </ac:grpSpMkLst>
        </pc:grpChg>
        <pc:picChg chg="del">
          <ac:chgData name="Elena Long" userId="6c2fd083e3647dc1" providerId="LiveId" clId="{9014133E-B091-428B-AD9D-1AB56F32AD6E}" dt="2022-07-25T18:45:32.619" v="10448" actId="478"/>
          <ac:picMkLst>
            <pc:docMk/>
            <pc:sldMk cId="3032491066" sldId="918"/>
            <ac:picMk id="7" creationId="{1E538580-5FDE-0267-569D-333C6D74A5AA}"/>
          </ac:picMkLst>
        </pc:picChg>
        <pc:picChg chg="mod">
          <ac:chgData name="Elena Long" userId="6c2fd083e3647dc1" providerId="LiveId" clId="{9014133E-B091-428B-AD9D-1AB56F32AD6E}" dt="2022-07-25T18:47:05.820" v="10508" actId="164"/>
          <ac:picMkLst>
            <pc:docMk/>
            <pc:sldMk cId="3032491066" sldId="918"/>
            <ac:picMk id="9" creationId="{A812F0D1-F383-CE42-2C4E-78661B1CB76E}"/>
          </ac:picMkLst>
        </pc:picChg>
        <pc:picChg chg="add mod">
          <ac:chgData name="Elena Long" userId="6c2fd083e3647dc1" providerId="LiveId" clId="{9014133E-B091-428B-AD9D-1AB56F32AD6E}" dt="2022-07-25T18:48:15.263" v="10559" actId="1076"/>
          <ac:picMkLst>
            <pc:docMk/>
            <pc:sldMk cId="3032491066" sldId="918"/>
            <ac:picMk id="11" creationId="{A891E327-5C18-3438-7801-F36A2BA5F33B}"/>
          </ac:picMkLst>
        </pc:picChg>
        <pc:picChg chg="add mod">
          <ac:chgData name="Elena Long" userId="6c2fd083e3647dc1" providerId="LiveId" clId="{9014133E-B091-428B-AD9D-1AB56F32AD6E}" dt="2022-07-25T18:48:54.256" v="10581" actId="1076"/>
          <ac:picMkLst>
            <pc:docMk/>
            <pc:sldMk cId="3032491066" sldId="918"/>
            <ac:picMk id="13" creationId="{BEF7CECC-8DB4-0D92-FA6B-740F7EE3276D}"/>
          </ac:picMkLst>
        </pc:picChg>
        <pc:cxnChg chg="add mod">
          <ac:chgData name="Elena Long" userId="6c2fd083e3647dc1" providerId="LiveId" clId="{9014133E-B091-428B-AD9D-1AB56F32AD6E}" dt="2022-07-25T18:52:48.426" v="10608" actId="1582"/>
          <ac:cxnSpMkLst>
            <pc:docMk/>
            <pc:sldMk cId="3032491066" sldId="918"/>
            <ac:cxnSpMk id="15" creationId="{2FCBAB8A-4C87-8F5A-46A4-1045A5CE8169}"/>
          </ac:cxnSpMkLst>
        </pc:cxnChg>
      </pc:sldChg>
      <pc:sldChg chg="addSp delSp modSp add del mod">
        <pc:chgData name="Elena Long" userId="6c2fd083e3647dc1" providerId="LiveId" clId="{9014133E-B091-428B-AD9D-1AB56F32AD6E}" dt="2022-07-26T17:50:07.554" v="10853" actId="47"/>
        <pc:sldMkLst>
          <pc:docMk/>
          <pc:sldMk cId="3110479220" sldId="919"/>
        </pc:sldMkLst>
        <pc:spChg chg="mod">
          <ac:chgData name="Elena Long" userId="6c2fd083e3647dc1" providerId="LiveId" clId="{9014133E-B091-428B-AD9D-1AB56F32AD6E}" dt="2022-07-26T16:06:23.292" v="10715" actId="20577"/>
          <ac:spMkLst>
            <pc:docMk/>
            <pc:sldMk cId="3110479220" sldId="919"/>
            <ac:spMk id="2" creationId="{B1388E25-284C-3F67-CD98-D60FFD9213C1}"/>
          </ac:spMkLst>
        </pc:spChg>
        <pc:picChg chg="add mod modCrop">
          <ac:chgData name="Elena Long" userId="6c2fd083e3647dc1" providerId="LiveId" clId="{9014133E-B091-428B-AD9D-1AB56F32AD6E}" dt="2022-07-26T16:06:56.228" v="10725" actId="1035"/>
          <ac:picMkLst>
            <pc:docMk/>
            <pc:sldMk cId="3110479220" sldId="919"/>
            <ac:picMk id="10" creationId="{115E6FF1-A593-A7AE-B6C1-F4E29434FC85}"/>
          </ac:picMkLst>
        </pc:picChg>
        <pc:picChg chg="del">
          <ac:chgData name="Elena Long" userId="6c2fd083e3647dc1" providerId="LiveId" clId="{9014133E-B091-428B-AD9D-1AB56F32AD6E}" dt="2022-07-26T16:06:25.633" v="10716" actId="478"/>
          <ac:picMkLst>
            <pc:docMk/>
            <pc:sldMk cId="3110479220" sldId="919"/>
            <ac:picMk id="13" creationId="{C6D927AC-D9DA-9E4A-CBDE-81D751D19003}"/>
          </ac:picMkLst>
        </pc:picChg>
      </pc:sldChg>
      <pc:sldChg chg="add del">
        <pc:chgData name="Elena Long" userId="6c2fd083e3647dc1" providerId="LiveId" clId="{9014133E-B091-428B-AD9D-1AB56F32AD6E}" dt="2022-07-26T16:07:45.660" v="10728"/>
        <pc:sldMkLst>
          <pc:docMk/>
          <pc:sldMk cId="1248729663" sldId="920"/>
        </pc:sldMkLst>
      </pc:sldChg>
      <pc:sldChg chg="add del">
        <pc:chgData name="Elena Long" userId="6c2fd083e3647dc1" providerId="LiveId" clId="{9014133E-B091-428B-AD9D-1AB56F32AD6E}" dt="2022-07-26T16:07:50.900" v="10730"/>
        <pc:sldMkLst>
          <pc:docMk/>
          <pc:sldMk cId="2048756552" sldId="920"/>
        </pc:sldMkLst>
      </pc:sldChg>
      <pc:sldChg chg="addSp delSp modSp add del mod">
        <pc:chgData name="Elena Long" userId="6c2fd083e3647dc1" providerId="LiveId" clId="{9014133E-B091-428B-AD9D-1AB56F32AD6E}" dt="2022-07-26T17:51:31.867" v="10866" actId="47"/>
        <pc:sldMkLst>
          <pc:docMk/>
          <pc:sldMk cId="2329611197" sldId="920"/>
        </pc:sldMkLst>
        <pc:picChg chg="add del mod">
          <ac:chgData name="Elena Long" userId="6c2fd083e3647dc1" providerId="LiveId" clId="{9014133E-B091-428B-AD9D-1AB56F32AD6E}" dt="2022-07-26T16:08:18.288" v="10736" actId="478"/>
          <ac:picMkLst>
            <pc:docMk/>
            <pc:sldMk cId="2329611197" sldId="920"/>
            <ac:picMk id="7" creationId="{7790AFCF-C8D4-A6A8-081C-33250B91DAA4}"/>
          </ac:picMkLst>
        </pc:picChg>
        <pc:picChg chg="mod">
          <ac:chgData name="Elena Long" userId="6c2fd083e3647dc1" providerId="LiveId" clId="{9014133E-B091-428B-AD9D-1AB56F32AD6E}" dt="2022-07-26T17:50:59.838" v="10865" actId="1035"/>
          <ac:picMkLst>
            <pc:docMk/>
            <pc:sldMk cId="2329611197" sldId="920"/>
            <ac:picMk id="8" creationId="{60710C50-6F8A-CE4D-13FE-371BEA4DAE15}"/>
          </ac:picMkLst>
        </pc:picChg>
        <pc:picChg chg="add mod modCrop">
          <ac:chgData name="Elena Long" userId="6c2fd083e3647dc1" providerId="LiveId" clId="{9014133E-B091-428B-AD9D-1AB56F32AD6E}" dt="2022-07-26T17:50:59.838" v="10865" actId="1035"/>
          <ac:picMkLst>
            <pc:docMk/>
            <pc:sldMk cId="2329611197" sldId="920"/>
            <ac:picMk id="12" creationId="{82A014A6-DBD5-04D6-5766-04F10C575767}"/>
          </ac:picMkLst>
        </pc:picChg>
        <pc:picChg chg="del">
          <ac:chgData name="Elena Long" userId="6c2fd083e3647dc1" providerId="LiveId" clId="{9014133E-B091-428B-AD9D-1AB56F32AD6E}" dt="2022-07-26T16:08:03.624" v="10732" actId="478"/>
          <ac:picMkLst>
            <pc:docMk/>
            <pc:sldMk cId="2329611197" sldId="920"/>
            <ac:picMk id="13" creationId="{C6D927AC-D9DA-9E4A-CBDE-81D751D19003}"/>
          </ac:picMkLst>
        </pc:picChg>
      </pc:sldChg>
      <pc:sldChg chg="addSp delSp modSp add del mod">
        <pc:chgData name="Elena Long" userId="6c2fd083e3647dc1" providerId="LiveId" clId="{9014133E-B091-428B-AD9D-1AB56F32AD6E}" dt="2022-07-26T17:52:38.040" v="10904" actId="47"/>
        <pc:sldMkLst>
          <pc:docMk/>
          <pc:sldMk cId="3021886730" sldId="921"/>
        </pc:sldMkLst>
        <pc:spChg chg="mod">
          <ac:chgData name="Elena Long" userId="6c2fd083e3647dc1" providerId="LiveId" clId="{9014133E-B091-428B-AD9D-1AB56F32AD6E}" dt="2022-07-26T16:10:27.801" v="10774" actId="27636"/>
          <ac:spMkLst>
            <pc:docMk/>
            <pc:sldMk cId="3021886730" sldId="921"/>
            <ac:spMk id="2" creationId="{B1388E25-284C-3F67-CD98-D60FFD9213C1}"/>
          </ac:spMkLst>
        </pc:spChg>
        <pc:picChg chg="add mod modCrop">
          <ac:chgData name="Elena Long" userId="6c2fd083e3647dc1" providerId="LiveId" clId="{9014133E-B091-428B-AD9D-1AB56F32AD6E}" dt="2022-07-26T16:10:18.980" v="10754" actId="1076"/>
          <ac:picMkLst>
            <pc:docMk/>
            <pc:sldMk cId="3021886730" sldId="921"/>
            <ac:picMk id="7" creationId="{15E08E28-0FA0-804D-579E-8419B7C200FD}"/>
          </ac:picMkLst>
        </pc:picChg>
        <pc:picChg chg="del">
          <ac:chgData name="Elena Long" userId="6c2fd083e3647dc1" providerId="LiveId" clId="{9014133E-B091-428B-AD9D-1AB56F32AD6E}" dt="2022-07-26T16:09:53.323" v="10749" actId="478"/>
          <ac:picMkLst>
            <pc:docMk/>
            <pc:sldMk cId="3021886730" sldId="921"/>
            <ac:picMk id="13" creationId="{C6D927AC-D9DA-9E4A-CBDE-81D751D19003}"/>
          </ac:picMkLst>
        </pc:picChg>
      </pc:sldChg>
      <pc:sldChg chg="addSp delSp modSp add mod">
        <pc:chgData name="Elena Long" userId="6c2fd083e3647dc1" providerId="LiveId" clId="{9014133E-B091-428B-AD9D-1AB56F32AD6E}" dt="2022-08-01T14:17:16.656" v="12492" actId="732"/>
        <pc:sldMkLst>
          <pc:docMk/>
          <pc:sldMk cId="2179077244" sldId="922"/>
        </pc:sldMkLst>
        <pc:spChg chg="mod">
          <ac:chgData name="Elena Long" userId="6c2fd083e3647dc1" providerId="LiveId" clId="{9014133E-B091-428B-AD9D-1AB56F32AD6E}" dt="2022-07-26T17:49:23.169" v="10843" actId="20577"/>
          <ac:spMkLst>
            <pc:docMk/>
            <pc:sldMk cId="2179077244" sldId="922"/>
            <ac:spMk id="2" creationId="{B1388E25-284C-3F67-CD98-D60FFD9213C1}"/>
          </ac:spMkLst>
        </pc:spChg>
        <pc:picChg chg="mod modCrop">
          <ac:chgData name="Elena Long" userId="6c2fd083e3647dc1" providerId="LiveId" clId="{9014133E-B091-428B-AD9D-1AB56F32AD6E}" dt="2022-08-01T14:17:16.656" v="12492" actId="732"/>
          <ac:picMkLst>
            <pc:docMk/>
            <pc:sldMk cId="2179077244" sldId="922"/>
            <ac:picMk id="7" creationId="{CF083094-B51A-72EE-6DD2-797DFC400C5F}"/>
          </ac:picMkLst>
        </pc:picChg>
        <pc:picChg chg="add mod modCrop">
          <ac:chgData name="Elena Long" userId="6c2fd083e3647dc1" providerId="LiveId" clId="{9014133E-B091-428B-AD9D-1AB56F32AD6E}" dt="2022-07-31T18:19:40.847" v="11104" actId="732"/>
          <ac:picMkLst>
            <pc:docMk/>
            <pc:sldMk cId="2179077244" sldId="922"/>
            <ac:picMk id="8" creationId="{BADF3617-DA75-2735-473D-178B45D895BA}"/>
          </ac:picMkLst>
        </pc:picChg>
        <pc:picChg chg="del">
          <ac:chgData name="Elena Long" userId="6c2fd083e3647dc1" providerId="LiveId" clId="{9014133E-B091-428B-AD9D-1AB56F32AD6E}" dt="2022-07-26T17:49:24.960" v="10844" actId="478"/>
          <ac:picMkLst>
            <pc:docMk/>
            <pc:sldMk cId="2179077244" sldId="922"/>
            <ac:picMk id="12" creationId="{A21DC4A0-3D97-3C74-E111-B9C412DE7C21}"/>
          </ac:picMkLst>
        </pc:picChg>
      </pc:sldChg>
      <pc:sldChg chg="addSp delSp modSp add mod">
        <pc:chgData name="Elena Long" userId="6c2fd083e3647dc1" providerId="LiveId" clId="{9014133E-B091-428B-AD9D-1AB56F32AD6E}" dt="2022-08-01T14:22:23.515" v="12554" actId="1076"/>
        <pc:sldMkLst>
          <pc:docMk/>
          <pc:sldMk cId="3104550023" sldId="923"/>
        </pc:sldMkLst>
        <pc:spChg chg="mod">
          <ac:chgData name="Elena Long" userId="6c2fd083e3647dc1" providerId="LiveId" clId="{9014133E-B091-428B-AD9D-1AB56F32AD6E}" dt="2022-08-01T02:39:52.313" v="12329" actId="20577"/>
          <ac:spMkLst>
            <pc:docMk/>
            <pc:sldMk cId="3104550023" sldId="923"/>
            <ac:spMk id="2" creationId="{B1388E25-284C-3F67-CD98-D60FFD9213C1}"/>
          </ac:spMkLst>
        </pc:spChg>
        <pc:spChg chg="del mod">
          <ac:chgData name="Elena Long" userId="6c2fd083e3647dc1" providerId="LiveId" clId="{9014133E-B091-428B-AD9D-1AB56F32AD6E}" dt="2022-07-31T18:33:16.333" v="11633" actId="478"/>
          <ac:spMkLst>
            <pc:docMk/>
            <pc:sldMk cId="3104550023" sldId="923"/>
            <ac:spMk id="9" creationId="{BF074B0B-2FCF-DB77-744F-513FB5107A81}"/>
          </ac:spMkLst>
        </pc:spChg>
        <pc:spChg chg="mod">
          <ac:chgData name="Elena Long" userId="6c2fd083e3647dc1" providerId="LiveId" clId="{9014133E-B091-428B-AD9D-1AB56F32AD6E}" dt="2022-08-01T14:22:23.515" v="12554" actId="1076"/>
          <ac:spMkLst>
            <pc:docMk/>
            <pc:sldMk cId="3104550023" sldId="923"/>
            <ac:spMk id="11" creationId="{C7470BF4-15AE-C5F2-0FF5-4140FA96CEA5}"/>
          </ac:spMkLst>
        </pc:spChg>
        <pc:spChg chg="add del mod">
          <ac:chgData name="Elena Long" userId="6c2fd083e3647dc1" providerId="LiveId" clId="{9014133E-B091-428B-AD9D-1AB56F32AD6E}" dt="2022-07-31T18:33:28.866" v="11635" actId="478"/>
          <ac:spMkLst>
            <pc:docMk/>
            <pc:sldMk cId="3104550023" sldId="923"/>
            <ac:spMk id="14" creationId="{8836A52F-48A4-8614-BCD1-D02B4579D3CB}"/>
          </ac:spMkLst>
        </pc:spChg>
        <pc:spChg chg="del mod">
          <ac:chgData name="Elena Long" userId="6c2fd083e3647dc1" providerId="LiveId" clId="{9014133E-B091-428B-AD9D-1AB56F32AD6E}" dt="2022-07-31T18:33:33.275" v="11637" actId="478"/>
          <ac:spMkLst>
            <pc:docMk/>
            <pc:sldMk cId="3104550023" sldId="923"/>
            <ac:spMk id="16" creationId="{8696C18B-B2AB-9A35-B94C-6BAB7ECC23F3}"/>
          </ac:spMkLst>
        </pc:spChg>
        <pc:spChg chg="mod">
          <ac:chgData name="Elena Long" userId="6c2fd083e3647dc1" providerId="LiveId" clId="{9014133E-B091-428B-AD9D-1AB56F32AD6E}" dt="2022-07-31T18:13:49.890" v="11100" actId="1038"/>
          <ac:spMkLst>
            <pc:docMk/>
            <pc:sldMk cId="3104550023" sldId="923"/>
            <ac:spMk id="17" creationId="{C554965E-9FC5-260E-714B-8180718D08FC}"/>
          </ac:spMkLst>
        </pc:spChg>
        <pc:spChg chg="mod">
          <ac:chgData name="Elena Long" userId="6c2fd083e3647dc1" providerId="LiveId" clId="{9014133E-B091-428B-AD9D-1AB56F32AD6E}" dt="2022-07-31T18:13:45.889" v="11096" actId="1037"/>
          <ac:spMkLst>
            <pc:docMk/>
            <pc:sldMk cId="3104550023" sldId="923"/>
            <ac:spMk id="18" creationId="{5E7C3317-4F05-9FDA-5186-6648A8AE8EBD}"/>
          </ac:spMkLst>
        </pc:spChg>
        <pc:spChg chg="add del mod">
          <ac:chgData name="Elena Long" userId="6c2fd083e3647dc1" providerId="LiveId" clId="{9014133E-B091-428B-AD9D-1AB56F32AD6E}" dt="2022-07-31T18:33:31.244" v="11636" actId="478"/>
          <ac:spMkLst>
            <pc:docMk/>
            <pc:sldMk cId="3104550023" sldId="923"/>
            <ac:spMk id="20" creationId="{751A44E3-2BCF-F1B9-87F6-8EAB0EEE84FF}"/>
          </ac:spMkLst>
        </pc:spChg>
        <pc:spChg chg="add mod">
          <ac:chgData name="Elena Long" userId="6c2fd083e3647dc1" providerId="LiveId" clId="{9014133E-B091-428B-AD9D-1AB56F32AD6E}" dt="2022-07-31T18:38:48.497" v="11952" actId="114"/>
          <ac:spMkLst>
            <pc:docMk/>
            <pc:sldMk cId="3104550023" sldId="923"/>
            <ac:spMk id="21" creationId="{522C047D-6F2C-A51F-0B5E-2AB1E7B44A92}"/>
          </ac:spMkLst>
        </pc:spChg>
        <pc:grpChg chg="add del mod">
          <ac:chgData name="Elena Long" userId="6c2fd083e3647dc1" providerId="LiveId" clId="{9014133E-B091-428B-AD9D-1AB56F32AD6E}" dt="2022-07-31T18:33:37.521" v="11638" actId="478"/>
          <ac:grpSpMkLst>
            <pc:docMk/>
            <pc:sldMk cId="3104550023" sldId="923"/>
            <ac:grpSpMk id="15" creationId="{13F6E2C1-25FA-C426-D6D4-156FAC0E1B89}"/>
          </ac:grpSpMkLst>
        </pc:grpChg>
        <pc:picChg chg="del mod modCrop">
          <ac:chgData name="Elena Long" userId="6c2fd083e3647dc1" providerId="LiveId" clId="{9014133E-B091-428B-AD9D-1AB56F32AD6E}" dt="2022-07-31T18:05:36.069" v="10915" actId="478"/>
          <ac:picMkLst>
            <pc:docMk/>
            <pc:sldMk cId="3104550023" sldId="923"/>
            <ac:picMk id="7" creationId="{CF083094-B51A-72EE-6DD2-797DFC400C5F}"/>
          </ac:picMkLst>
        </pc:picChg>
        <pc:picChg chg="add mod modCrop">
          <ac:chgData name="Elena Long" userId="6c2fd083e3647dc1" providerId="LiveId" clId="{9014133E-B091-428B-AD9D-1AB56F32AD6E}" dt="2022-08-01T14:22:12.457" v="12553" actId="732"/>
          <ac:picMkLst>
            <pc:docMk/>
            <pc:sldMk cId="3104550023" sldId="923"/>
            <ac:picMk id="8" creationId="{7F39899B-DE92-7454-0DD0-606C3A30851F}"/>
          </ac:picMkLst>
        </pc:picChg>
        <pc:picChg chg="add del mod">
          <ac:chgData name="Elena Long" userId="6c2fd083e3647dc1" providerId="LiveId" clId="{9014133E-B091-428B-AD9D-1AB56F32AD6E}" dt="2022-07-26T17:50:27.693" v="10859" actId="478"/>
          <ac:picMkLst>
            <pc:docMk/>
            <pc:sldMk cId="3104550023" sldId="923"/>
            <ac:picMk id="8" creationId="{A43263E8-71A6-0839-234F-B6230E69FB0D}"/>
          </ac:picMkLst>
        </pc:picChg>
        <pc:picChg chg="del">
          <ac:chgData name="Elena Long" userId="6c2fd083e3647dc1" providerId="LiveId" clId="{9014133E-B091-428B-AD9D-1AB56F32AD6E}" dt="2022-07-26T17:50:20.270" v="10855" actId="478"/>
          <ac:picMkLst>
            <pc:docMk/>
            <pc:sldMk cId="3104550023" sldId="923"/>
            <ac:picMk id="12" creationId="{A21DC4A0-3D97-3C74-E111-B9C412DE7C21}"/>
          </ac:picMkLst>
        </pc:picChg>
        <pc:picChg chg="add del mod modCrop">
          <ac:chgData name="Elena Long" userId="6c2fd083e3647dc1" providerId="LiveId" clId="{9014133E-B091-428B-AD9D-1AB56F32AD6E}" dt="2022-07-31T18:33:16.333" v="11633" actId="478"/>
          <ac:picMkLst>
            <pc:docMk/>
            <pc:sldMk cId="3104550023" sldId="923"/>
            <ac:picMk id="12" creationId="{B771BECB-8F32-F6EE-91DC-01155D74492E}"/>
          </ac:picMkLst>
        </pc:picChg>
        <pc:picChg chg="add del mod modCrop">
          <ac:chgData name="Elena Long" userId="6c2fd083e3647dc1" providerId="LiveId" clId="{9014133E-B091-428B-AD9D-1AB56F32AD6E}" dt="2022-07-31T18:05:36.069" v="10915" actId="478"/>
          <ac:picMkLst>
            <pc:docMk/>
            <pc:sldMk cId="3104550023" sldId="923"/>
            <ac:picMk id="13" creationId="{BD954103-ACC1-3729-84D2-301C78E3A584}"/>
          </ac:picMkLst>
        </pc:picChg>
      </pc:sldChg>
      <pc:sldChg chg="addSp delSp modSp add mod">
        <pc:chgData name="Elena Long" userId="6c2fd083e3647dc1" providerId="LiveId" clId="{9014133E-B091-428B-AD9D-1AB56F32AD6E}" dt="2022-07-26T17:52:28.721" v="10903" actId="1076"/>
        <pc:sldMkLst>
          <pc:docMk/>
          <pc:sldMk cId="2569349865" sldId="924"/>
        </pc:sldMkLst>
        <pc:spChg chg="mod">
          <ac:chgData name="Elena Long" userId="6c2fd083e3647dc1" providerId="LiveId" clId="{9014133E-B091-428B-AD9D-1AB56F32AD6E}" dt="2022-07-26T17:52:08.594" v="10897" actId="20577"/>
          <ac:spMkLst>
            <pc:docMk/>
            <pc:sldMk cId="2569349865" sldId="924"/>
            <ac:spMk id="2" creationId="{B1388E25-284C-3F67-CD98-D60FFD9213C1}"/>
          </ac:spMkLst>
        </pc:spChg>
        <pc:picChg chg="add mod modCrop">
          <ac:chgData name="Elena Long" userId="6c2fd083e3647dc1" providerId="LiveId" clId="{9014133E-B091-428B-AD9D-1AB56F32AD6E}" dt="2022-07-26T17:52:28.721" v="10903" actId="1076"/>
          <ac:picMkLst>
            <pc:docMk/>
            <pc:sldMk cId="2569349865" sldId="924"/>
            <ac:picMk id="8" creationId="{B26F1124-A2DC-EE59-C137-C9AADF7B9823}"/>
          </ac:picMkLst>
        </pc:picChg>
        <pc:picChg chg="del">
          <ac:chgData name="Elena Long" userId="6c2fd083e3647dc1" providerId="LiveId" clId="{9014133E-B091-428B-AD9D-1AB56F32AD6E}" dt="2022-07-26T17:52:12.434" v="10898" actId="478"/>
          <ac:picMkLst>
            <pc:docMk/>
            <pc:sldMk cId="2569349865" sldId="924"/>
            <ac:picMk id="13" creationId="{BD954103-ACC1-3729-84D2-301C78E3A584}"/>
          </ac:picMkLst>
        </pc:picChg>
      </pc:sldChg>
      <pc:sldChg chg="addSp delSp modSp add mod ord">
        <pc:chgData name="Elena Long" userId="6c2fd083e3647dc1" providerId="LiveId" clId="{9014133E-B091-428B-AD9D-1AB56F32AD6E}" dt="2022-08-01T02:42:48.370" v="12430"/>
        <pc:sldMkLst>
          <pc:docMk/>
          <pc:sldMk cId="1865321701" sldId="925"/>
        </pc:sldMkLst>
        <pc:spChg chg="mod">
          <ac:chgData name="Elena Long" userId="6c2fd083e3647dc1" providerId="LiveId" clId="{9014133E-B091-428B-AD9D-1AB56F32AD6E}" dt="2022-08-01T02:40:22.262" v="12372" actId="20577"/>
          <ac:spMkLst>
            <pc:docMk/>
            <pc:sldMk cId="1865321701" sldId="925"/>
            <ac:spMk id="2" creationId="{B1388E25-284C-3F67-CD98-D60FFD9213C1}"/>
          </ac:spMkLst>
        </pc:spChg>
        <pc:spChg chg="del mod">
          <ac:chgData name="Elena Long" userId="6c2fd083e3647dc1" providerId="LiveId" clId="{9014133E-B091-428B-AD9D-1AB56F32AD6E}" dt="2022-07-31T18:36:12.962" v="11846" actId="478"/>
          <ac:spMkLst>
            <pc:docMk/>
            <pc:sldMk cId="1865321701" sldId="925"/>
            <ac:spMk id="9" creationId="{BF074B0B-2FCF-DB77-744F-513FB5107A81}"/>
          </ac:spMkLst>
        </pc:spChg>
        <pc:spChg chg="del mod">
          <ac:chgData name="Elena Long" userId="6c2fd083e3647dc1" providerId="LiveId" clId="{9014133E-B091-428B-AD9D-1AB56F32AD6E}" dt="2022-07-31T18:35:46.554" v="11777" actId="478"/>
          <ac:spMkLst>
            <pc:docMk/>
            <pc:sldMk cId="1865321701" sldId="925"/>
            <ac:spMk id="11" creationId="{C7470BF4-15AE-C5F2-0FF5-4140FA96CEA5}"/>
          </ac:spMkLst>
        </pc:spChg>
        <pc:spChg chg="mod">
          <ac:chgData name="Elena Long" userId="6c2fd083e3647dc1" providerId="LiveId" clId="{9014133E-B091-428B-AD9D-1AB56F32AD6E}" dt="2022-08-01T02:42:39.121" v="12428" actId="20577"/>
          <ac:spMkLst>
            <pc:docMk/>
            <pc:sldMk cId="1865321701" sldId="925"/>
            <ac:spMk id="14" creationId="{8836A52F-48A4-8614-BCD1-D02B4579D3CB}"/>
          </ac:spMkLst>
        </pc:spChg>
        <pc:spChg chg="add mod">
          <ac:chgData name="Elena Long" userId="6c2fd083e3647dc1" providerId="LiveId" clId="{9014133E-B091-428B-AD9D-1AB56F32AD6E}" dt="2022-07-31T18:36:18.122" v="11848"/>
          <ac:spMkLst>
            <pc:docMk/>
            <pc:sldMk cId="1865321701" sldId="925"/>
            <ac:spMk id="19" creationId="{E93FD613-9E96-DDF2-90B3-AF649D25D7A4}"/>
          </ac:spMkLst>
        </pc:spChg>
        <pc:grpChg chg="del">
          <ac:chgData name="Elena Long" userId="6c2fd083e3647dc1" providerId="LiveId" clId="{9014133E-B091-428B-AD9D-1AB56F32AD6E}" dt="2022-07-31T18:30:20.539" v="11501" actId="478"/>
          <ac:grpSpMkLst>
            <pc:docMk/>
            <pc:sldMk cId="1865321701" sldId="925"/>
            <ac:grpSpMk id="15" creationId="{13F6E2C1-25FA-C426-D6D4-156FAC0E1B89}"/>
          </ac:grpSpMkLst>
        </pc:grpChg>
        <pc:picChg chg="add del mod modCrop">
          <ac:chgData name="Elena Long" userId="6c2fd083e3647dc1" providerId="LiveId" clId="{9014133E-B091-428B-AD9D-1AB56F32AD6E}" dt="2022-07-31T18:27:19.008" v="11252" actId="478"/>
          <ac:picMkLst>
            <pc:docMk/>
            <pc:sldMk cId="1865321701" sldId="925"/>
            <ac:picMk id="7" creationId="{027157AE-4490-6F63-A8E3-18D6A7F1427C}"/>
          </ac:picMkLst>
        </pc:picChg>
        <pc:picChg chg="add mod modCrop">
          <ac:chgData name="Elena Long" userId="6c2fd083e3647dc1" providerId="LiveId" clId="{9014133E-B091-428B-AD9D-1AB56F32AD6E}" dt="2022-08-01T02:41:42.150" v="12404" actId="1036"/>
          <ac:picMkLst>
            <pc:docMk/>
            <pc:sldMk cId="1865321701" sldId="925"/>
            <ac:picMk id="7" creationId="{5269AD93-CD58-18D9-DEED-7190301654DF}"/>
          </ac:picMkLst>
        </pc:picChg>
        <pc:picChg chg="del">
          <ac:chgData name="Elena Long" userId="6c2fd083e3647dc1" providerId="LiveId" clId="{9014133E-B091-428B-AD9D-1AB56F32AD6E}" dt="2022-07-31T18:35:46.554" v="11777" actId="478"/>
          <ac:picMkLst>
            <pc:docMk/>
            <pc:sldMk cId="1865321701" sldId="925"/>
            <ac:picMk id="8" creationId="{7F39899B-DE92-7454-0DD0-606C3A30851F}"/>
          </ac:picMkLst>
        </pc:picChg>
        <pc:picChg chg="del">
          <ac:chgData name="Elena Long" userId="6c2fd083e3647dc1" providerId="LiveId" clId="{9014133E-B091-428B-AD9D-1AB56F32AD6E}" dt="2022-07-31T18:26:55.519" v="11244" actId="478"/>
          <ac:picMkLst>
            <pc:docMk/>
            <pc:sldMk cId="1865321701" sldId="925"/>
            <ac:picMk id="12" creationId="{B771BECB-8F32-F6EE-91DC-01155D74492E}"/>
          </ac:picMkLst>
        </pc:picChg>
        <pc:picChg chg="add del mod modCrop">
          <ac:chgData name="Elena Long" userId="6c2fd083e3647dc1" providerId="LiveId" clId="{9014133E-B091-428B-AD9D-1AB56F32AD6E}" dt="2022-08-01T02:41:12.909" v="12377" actId="478"/>
          <ac:picMkLst>
            <pc:docMk/>
            <pc:sldMk cId="1865321701" sldId="925"/>
            <ac:picMk id="13" creationId="{BEE46B8C-48F7-2EC8-175E-CEB7D23517B7}"/>
          </ac:picMkLst>
        </pc:picChg>
      </pc:sldChg>
      <pc:sldChg chg="modSp new del mod">
        <pc:chgData name="Elena Long" userId="6c2fd083e3647dc1" providerId="LiveId" clId="{9014133E-B091-428B-AD9D-1AB56F32AD6E}" dt="2022-07-31T18:07:06.962" v="10936" actId="47"/>
        <pc:sldMkLst>
          <pc:docMk/>
          <pc:sldMk cId="2085671962" sldId="925"/>
        </pc:sldMkLst>
        <pc:spChg chg="mod">
          <ac:chgData name="Elena Long" userId="6c2fd083e3647dc1" providerId="LiveId" clId="{9014133E-B091-428B-AD9D-1AB56F32AD6E}" dt="2022-07-31T18:06:57.528" v="10933" actId="20577"/>
          <ac:spMkLst>
            <pc:docMk/>
            <pc:sldMk cId="2085671962" sldId="925"/>
            <ac:spMk id="3" creationId="{FE5AE790-4A13-6BFF-A369-30AA3F4F0BDA}"/>
          </ac:spMkLst>
        </pc:spChg>
      </pc:sldChg>
      <pc:sldChg chg="delSp modSp add del mod">
        <pc:chgData name="Elena Long" userId="6c2fd083e3647dc1" providerId="LiveId" clId="{9014133E-B091-428B-AD9D-1AB56F32AD6E}" dt="2022-08-01T02:43:44.265" v="12490" actId="20577"/>
        <pc:sldMkLst>
          <pc:docMk/>
          <pc:sldMk cId="543610613" sldId="926"/>
        </pc:sldMkLst>
        <pc:spChg chg="mod">
          <ac:chgData name="Elena Long" userId="6c2fd083e3647dc1" providerId="LiveId" clId="{9014133E-B091-428B-AD9D-1AB56F32AD6E}" dt="2022-08-01T02:43:44.265" v="12490" actId="20577"/>
          <ac:spMkLst>
            <pc:docMk/>
            <pc:sldMk cId="543610613" sldId="926"/>
            <ac:spMk id="2" creationId="{B1388E25-284C-3F67-CD98-D60FFD9213C1}"/>
          </ac:spMkLst>
        </pc:spChg>
        <pc:spChg chg="mod">
          <ac:chgData name="Elena Long" userId="6c2fd083e3647dc1" providerId="LiveId" clId="{9014133E-B091-428B-AD9D-1AB56F32AD6E}" dt="2022-07-31T18:36:15.180" v="11847" actId="1076"/>
          <ac:spMkLst>
            <pc:docMk/>
            <pc:sldMk cId="543610613" sldId="926"/>
            <ac:spMk id="9" creationId="{BF074B0B-2FCF-DB77-744F-513FB5107A81}"/>
          </ac:spMkLst>
        </pc:spChg>
        <pc:spChg chg="del">
          <ac:chgData name="Elena Long" userId="6c2fd083e3647dc1" providerId="LiveId" clId="{9014133E-B091-428B-AD9D-1AB56F32AD6E}" dt="2022-07-31T18:33:44.445" v="11639" actId="478"/>
          <ac:spMkLst>
            <pc:docMk/>
            <pc:sldMk cId="543610613" sldId="926"/>
            <ac:spMk id="11" creationId="{C7470BF4-15AE-C5F2-0FF5-4140FA96CEA5}"/>
          </ac:spMkLst>
        </pc:spChg>
        <pc:spChg chg="mod">
          <ac:chgData name="Elena Long" userId="6c2fd083e3647dc1" providerId="LiveId" clId="{9014133E-B091-428B-AD9D-1AB56F32AD6E}" dt="2022-07-31T18:35:39.947" v="11775" actId="14100"/>
          <ac:spMkLst>
            <pc:docMk/>
            <pc:sldMk cId="543610613" sldId="926"/>
            <ac:spMk id="14" creationId="{8836A52F-48A4-8614-BCD1-D02B4579D3CB}"/>
          </ac:spMkLst>
        </pc:spChg>
        <pc:spChg chg="mod">
          <ac:chgData name="Elena Long" userId="6c2fd083e3647dc1" providerId="LiveId" clId="{9014133E-B091-428B-AD9D-1AB56F32AD6E}" dt="2022-07-31T18:45:38.135" v="12006" actId="20577"/>
          <ac:spMkLst>
            <pc:docMk/>
            <pc:sldMk cId="543610613" sldId="926"/>
            <ac:spMk id="16" creationId="{8696C18B-B2AB-9A35-B94C-6BAB7ECC23F3}"/>
          </ac:spMkLst>
        </pc:spChg>
        <pc:spChg chg="mod">
          <ac:chgData name="Elena Long" userId="6c2fd083e3647dc1" providerId="LiveId" clId="{9014133E-B091-428B-AD9D-1AB56F32AD6E}" dt="2022-07-31T18:45:00.873" v="11979" actId="20577"/>
          <ac:spMkLst>
            <pc:docMk/>
            <pc:sldMk cId="543610613" sldId="926"/>
            <ac:spMk id="17" creationId="{C554965E-9FC5-260E-714B-8180718D08FC}"/>
          </ac:spMkLst>
        </pc:spChg>
        <pc:spChg chg="mod">
          <ac:chgData name="Elena Long" userId="6c2fd083e3647dc1" providerId="LiveId" clId="{9014133E-B091-428B-AD9D-1AB56F32AD6E}" dt="2022-07-31T18:45:00.873" v="11979" actId="20577"/>
          <ac:spMkLst>
            <pc:docMk/>
            <pc:sldMk cId="543610613" sldId="926"/>
            <ac:spMk id="18" creationId="{5E7C3317-4F05-9FDA-5186-6648A8AE8EBD}"/>
          </ac:spMkLst>
        </pc:spChg>
        <pc:grpChg chg="mod">
          <ac:chgData name="Elena Long" userId="6c2fd083e3647dc1" providerId="LiveId" clId="{9014133E-B091-428B-AD9D-1AB56F32AD6E}" dt="2022-07-31T18:45:00.873" v="11979" actId="20577"/>
          <ac:grpSpMkLst>
            <pc:docMk/>
            <pc:sldMk cId="543610613" sldId="926"/>
            <ac:grpSpMk id="15" creationId="{13F6E2C1-25FA-C426-D6D4-156FAC0E1B89}"/>
          </ac:grpSpMkLst>
        </pc:grpChg>
        <pc:picChg chg="del">
          <ac:chgData name="Elena Long" userId="6c2fd083e3647dc1" providerId="LiveId" clId="{9014133E-B091-428B-AD9D-1AB56F32AD6E}" dt="2022-07-31T18:33:44.445" v="11639" actId="478"/>
          <ac:picMkLst>
            <pc:docMk/>
            <pc:sldMk cId="543610613" sldId="926"/>
            <ac:picMk id="8" creationId="{7F39899B-DE92-7454-0DD0-606C3A30851F}"/>
          </ac:picMkLst>
        </pc:picChg>
        <pc:picChg chg="mod">
          <ac:chgData name="Elena Long" userId="6c2fd083e3647dc1" providerId="LiveId" clId="{9014133E-B091-428B-AD9D-1AB56F32AD6E}" dt="2022-07-31T18:35:22.898" v="11732" actId="1035"/>
          <ac:picMkLst>
            <pc:docMk/>
            <pc:sldMk cId="543610613" sldId="926"/>
            <ac:picMk id="12" creationId="{B771BECB-8F32-F6EE-91DC-01155D74492E}"/>
          </ac:picMkLst>
        </pc:picChg>
      </pc:sldChg>
      <pc:sldChg chg="addSp delSp modSp add mod ord">
        <pc:chgData name="Elena Long" userId="6c2fd083e3647dc1" providerId="LiveId" clId="{9014133E-B091-428B-AD9D-1AB56F32AD6E}" dt="2022-07-31T18:55:19.778" v="12094"/>
        <pc:sldMkLst>
          <pc:docMk/>
          <pc:sldMk cId="2205285134" sldId="927"/>
        </pc:sldMkLst>
        <pc:spChg chg="mod">
          <ac:chgData name="Elena Long" userId="6c2fd083e3647dc1" providerId="LiveId" clId="{9014133E-B091-428B-AD9D-1AB56F32AD6E}" dt="2022-07-31T18:53:40.844" v="12023" actId="27636"/>
          <ac:spMkLst>
            <pc:docMk/>
            <pc:sldMk cId="2205285134" sldId="927"/>
            <ac:spMk id="2" creationId="{B1388E25-284C-3F67-CD98-D60FFD9213C1}"/>
          </ac:spMkLst>
        </pc:spChg>
        <pc:spChg chg="mod">
          <ac:chgData name="Elena Long" userId="6c2fd083e3647dc1" providerId="LiveId" clId="{9014133E-B091-428B-AD9D-1AB56F32AD6E}" dt="2022-07-31T18:53:53.185" v="12075" actId="20577"/>
          <ac:spMkLst>
            <pc:docMk/>
            <pc:sldMk cId="2205285134" sldId="927"/>
            <ac:spMk id="14" creationId="{8836A52F-48A4-8614-BCD1-D02B4579D3CB}"/>
          </ac:spMkLst>
        </pc:spChg>
        <pc:picChg chg="add mod modCrop">
          <ac:chgData name="Elena Long" userId="6c2fd083e3647dc1" providerId="LiveId" clId="{9014133E-B091-428B-AD9D-1AB56F32AD6E}" dt="2022-07-31T18:54:34.949" v="12090" actId="1036"/>
          <ac:picMkLst>
            <pc:docMk/>
            <pc:sldMk cId="2205285134" sldId="927"/>
            <ac:picMk id="7" creationId="{EDC00713-53B3-293D-0294-EA6A039ABC34}"/>
          </ac:picMkLst>
        </pc:picChg>
        <pc:picChg chg="del">
          <ac:chgData name="Elena Long" userId="6c2fd083e3647dc1" providerId="LiveId" clId="{9014133E-B091-428B-AD9D-1AB56F32AD6E}" dt="2022-07-31T18:54:10.520" v="12080" actId="478"/>
          <ac:picMkLst>
            <pc:docMk/>
            <pc:sldMk cId="2205285134" sldId="927"/>
            <ac:picMk id="13" creationId="{BEE46B8C-48F7-2EC8-175E-CEB7D23517B7}"/>
          </ac:picMkLst>
        </pc:picChg>
      </pc:sldChg>
      <pc:sldChg chg="addSp delSp modSp new del mod">
        <pc:chgData name="Elena Long" userId="6c2fd083e3647dc1" providerId="LiveId" clId="{9014133E-B091-428B-AD9D-1AB56F32AD6E}" dt="2022-08-01T01:40:15.029" v="12320" actId="47"/>
        <pc:sldMkLst>
          <pc:docMk/>
          <pc:sldMk cId="2613068286" sldId="928"/>
        </pc:sldMkLst>
        <pc:spChg chg="del">
          <ac:chgData name="Elena Long" userId="6c2fd083e3647dc1" providerId="LiveId" clId="{9014133E-B091-428B-AD9D-1AB56F32AD6E}" dt="2022-08-01T01:26:24.535" v="12173"/>
          <ac:spMkLst>
            <pc:docMk/>
            <pc:sldMk cId="2613068286" sldId="928"/>
            <ac:spMk id="3" creationId="{A6DA06BA-A1DF-244C-8700-5A236CD619DF}"/>
          </ac:spMkLst>
        </pc:spChg>
        <pc:spChg chg="add del mod">
          <ac:chgData name="Elena Long" userId="6c2fd083e3647dc1" providerId="LiveId" clId="{9014133E-B091-428B-AD9D-1AB56F32AD6E}" dt="2022-08-01T01:26:48.722" v="12178"/>
          <ac:spMkLst>
            <pc:docMk/>
            <pc:sldMk cId="2613068286" sldId="928"/>
            <ac:spMk id="10" creationId="{ADC8C208-C979-6011-C660-270A6D5BDFC4}"/>
          </ac:spMkLst>
        </pc:spChg>
        <pc:spChg chg="add del mod">
          <ac:chgData name="Elena Long" userId="6c2fd083e3647dc1" providerId="LiveId" clId="{9014133E-B091-428B-AD9D-1AB56F32AD6E}" dt="2022-08-01T01:27:06.953" v="12181"/>
          <ac:spMkLst>
            <pc:docMk/>
            <pc:sldMk cId="2613068286" sldId="928"/>
            <ac:spMk id="14" creationId="{DC07C4E1-DA4A-699B-799B-2CE214BA753A}"/>
          </ac:spMkLst>
        </pc:spChg>
        <pc:picChg chg="add del mod">
          <ac:chgData name="Elena Long" userId="6c2fd083e3647dc1" providerId="LiveId" clId="{9014133E-B091-428B-AD9D-1AB56F32AD6E}" dt="2022-08-01T01:26:33.225" v="12177" actId="478"/>
          <ac:picMkLst>
            <pc:docMk/>
            <pc:sldMk cId="2613068286" sldId="928"/>
            <ac:picMk id="8" creationId="{CD265A45-8A5A-1A48-7635-24589FBAE11E}"/>
          </ac:picMkLst>
        </pc:picChg>
        <pc:picChg chg="add del mod">
          <ac:chgData name="Elena Long" userId="6c2fd083e3647dc1" providerId="LiveId" clId="{9014133E-B091-428B-AD9D-1AB56F32AD6E}" dt="2022-08-01T01:26:53.645" v="12180" actId="478"/>
          <ac:picMkLst>
            <pc:docMk/>
            <pc:sldMk cId="2613068286" sldId="928"/>
            <ac:picMk id="12" creationId="{4410D17E-DCC2-FDBC-6C37-479C09BA6A1D}"/>
          </ac:picMkLst>
        </pc:picChg>
        <pc:picChg chg="add mod">
          <ac:chgData name="Elena Long" userId="6c2fd083e3647dc1" providerId="LiveId" clId="{9014133E-B091-428B-AD9D-1AB56F32AD6E}" dt="2022-08-01T01:27:12.509" v="12184" actId="14100"/>
          <ac:picMkLst>
            <pc:docMk/>
            <pc:sldMk cId="2613068286" sldId="928"/>
            <ac:picMk id="16" creationId="{D6F45761-168E-D308-DEB1-613B48D0C4D7}"/>
          </ac:picMkLst>
        </pc:picChg>
        <pc:picChg chg="add mod modCrop">
          <ac:chgData name="Elena Long" userId="6c2fd083e3647dc1" providerId="LiveId" clId="{9014133E-B091-428B-AD9D-1AB56F32AD6E}" dt="2022-08-01T01:28:52.591" v="12283" actId="1036"/>
          <ac:picMkLst>
            <pc:docMk/>
            <pc:sldMk cId="2613068286" sldId="928"/>
            <ac:picMk id="17" creationId="{1FB757F4-FC67-8209-644B-21A699477E1A}"/>
          </ac:picMkLst>
        </pc:picChg>
        <pc:cxnChg chg="add mod">
          <ac:chgData name="Elena Long" userId="6c2fd083e3647dc1" providerId="LiveId" clId="{9014133E-B091-428B-AD9D-1AB56F32AD6E}" dt="2022-08-01T01:29:06.365" v="12292" actId="14100"/>
          <ac:cxnSpMkLst>
            <pc:docMk/>
            <pc:sldMk cId="2613068286" sldId="928"/>
            <ac:cxnSpMk id="19" creationId="{AEDA07D7-2E15-EE3F-DCF9-623732FB7B4B}"/>
          </ac:cxnSpMkLst>
        </pc:cxnChg>
        <pc:cxnChg chg="add del mod">
          <ac:chgData name="Elena Long" userId="6c2fd083e3647dc1" providerId="LiveId" clId="{9014133E-B091-428B-AD9D-1AB56F32AD6E}" dt="2022-08-01T01:28:59.127" v="12290" actId="478"/>
          <ac:cxnSpMkLst>
            <pc:docMk/>
            <pc:sldMk cId="2613068286" sldId="928"/>
            <ac:cxnSpMk id="20" creationId="{04CBC181-16A2-E55E-45AA-9123EAE94CEB}"/>
          </ac:cxnSpMkLst>
        </pc:cxnChg>
        <pc:cxnChg chg="add del mod">
          <ac:chgData name="Elena Long" userId="6c2fd083e3647dc1" providerId="LiveId" clId="{9014133E-B091-428B-AD9D-1AB56F32AD6E}" dt="2022-08-01T01:29:00.895" v="12291" actId="478"/>
          <ac:cxnSpMkLst>
            <pc:docMk/>
            <pc:sldMk cId="2613068286" sldId="928"/>
            <ac:cxnSpMk id="21" creationId="{C2FBCAB0-A038-5366-196D-014651CC7298}"/>
          </ac:cxnSpMkLst>
        </pc:cxnChg>
        <pc:cxnChg chg="add mod">
          <ac:chgData name="Elena Long" userId="6c2fd083e3647dc1" providerId="LiveId" clId="{9014133E-B091-428B-AD9D-1AB56F32AD6E}" dt="2022-08-01T01:29:11.893" v="12294" actId="1076"/>
          <ac:cxnSpMkLst>
            <pc:docMk/>
            <pc:sldMk cId="2613068286" sldId="928"/>
            <ac:cxnSpMk id="23" creationId="{B8A6FC18-C3CF-953A-D73E-20C523AE0F40}"/>
          </ac:cxnSpMkLst>
        </pc:cxnChg>
        <pc:cxnChg chg="add mod">
          <ac:chgData name="Elena Long" userId="6c2fd083e3647dc1" providerId="LiveId" clId="{9014133E-B091-428B-AD9D-1AB56F32AD6E}" dt="2022-08-01T01:29:25.766" v="12299" actId="14100"/>
          <ac:cxnSpMkLst>
            <pc:docMk/>
            <pc:sldMk cId="2613068286" sldId="928"/>
            <ac:cxnSpMk id="24" creationId="{EA2F8A1E-EE59-B774-4E8C-5B4C170309D7}"/>
          </ac:cxnSpMkLst>
        </pc:cxnChg>
        <pc:cxnChg chg="add mod">
          <ac:chgData name="Elena Long" userId="6c2fd083e3647dc1" providerId="LiveId" clId="{9014133E-B091-428B-AD9D-1AB56F32AD6E}" dt="2022-08-01T01:29:34.831" v="12310" actId="14100"/>
          <ac:cxnSpMkLst>
            <pc:docMk/>
            <pc:sldMk cId="2613068286" sldId="928"/>
            <ac:cxnSpMk id="26" creationId="{760D3151-EAEF-DE13-E9BD-866818784938}"/>
          </ac:cxnSpMkLst>
        </pc:cxnChg>
        <pc:cxnChg chg="add mod">
          <ac:chgData name="Elena Long" userId="6c2fd083e3647dc1" providerId="LiveId" clId="{9014133E-B091-428B-AD9D-1AB56F32AD6E}" dt="2022-08-01T01:29:55.018" v="12319" actId="1038"/>
          <ac:cxnSpMkLst>
            <pc:docMk/>
            <pc:sldMk cId="2613068286" sldId="928"/>
            <ac:cxnSpMk id="28" creationId="{3FC3E691-3A23-6E13-0603-7644A74A0000}"/>
          </ac:cxnSpMkLst>
        </pc:cxnChg>
      </pc:sldChg>
    </pc:docChg>
  </pc:docChgLst>
  <pc:docChgLst>
    <pc:chgData name="Elena Long" userId="6c2fd083e3647dc1" providerId="LiveId" clId="{CD2E0F11-E566-4EE1-AC24-13A5CC84FD0B}"/>
    <pc:docChg chg="undo custSel addSld delSld modSld sldOrd">
      <pc:chgData name="Elena Long" userId="6c2fd083e3647dc1" providerId="LiveId" clId="{CD2E0F11-E566-4EE1-AC24-13A5CC84FD0B}" dt="2021-10-27T13:44:42.504" v="1270" actId="22"/>
      <pc:docMkLst>
        <pc:docMk/>
      </pc:docMkLst>
      <pc:sldChg chg="modSp mod modTransition">
        <pc:chgData name="Elena Long" userId="6c2fd083e3647dc1" providerId="LiveId" clId="{CD2E0F11-E566-4EE1-AC24-13A5CC84FD0B}" dt="2021-10-13T13:07:02.015" v="1214" actId="20577"/>
        <pc:sldMkLst>
          <pc:docMk/>
          <pc:sldMk cId="2398926399" sldId="256"/>
        </pc:sldMkLst>
        <pc:spChg chg="mod">
          <ac:chgData name="Elena Long" userId="6c2fd083e3647dc1" providerId="LiveId" clId="{CD2E0F11-E566-4EE1-AC24-13A5CC84FD0B}" dt="2021-10-12T14:36:41.986" v="56" actId="20577"/>
          <ac:spMkLst>
            <pc:docMk/>
            <pc:sldMk cId="2398926399" sldId="256"/>
            <ac:spMk id="2" creationId="{00000000-0000-0000-0000-000000000000}"/>
          </ac:spMkLst>
        </pc:spChg>
        <pc:spChg chg="mod">
          <ac:chgData name="Elena Long" userId="6c2fd083e3647dc1" providerId="LiveId" clId="{CD2E0F11-E566-4EE1-AC24-13A5CC84FD0B}" dt="2021-10-13T13:07:02.015" v="1214" actId="20577"/>
          <ac:spMkLst>
            <pc:docMk/>
            <pc:sldMk cId="2398926399" sldId="256"/>
            <ac:spMk id="3" creationId="{00000000-0000-0000-0000-000000000000}"/>
          </ac:spMkLst>
        </pc:spChg>
      </pc:sldChg>
      <pc:sldChg chg="addSp delSp modSp add del mod modTransition">
        <pc:chgData name="Elena Long" userId="6c2fd083e3647dc1" providerId="LiveId" clId="{CD2E0F11-E566-4EE1-AC24-13A5CC84FD0B}" dt="2021-10-12T23:59:56.549" v="1053" actId="47"/>
        <pc:sldMkLst>
          <pc:docMk/>
          <pc:sldMk cId="108084112" sldId="326"/>
        </pc:sldMkLst>
        <pc:spChg chg="mod">
          <ac:chgData name="Elena Long" userId="6c2fd083e3647dc1" providerId="LiveId" clId="{CD2E0F11-E566-4EE1-AC24-13A5CC84FD0B}" dt="2021-10-12T23:57:35.646" v="826" actId="164"/>
          <ac:spMkLst>
            <pc:docMk/>
            <pc:sldMk cId="108084112" sldId="326"/>
            <ac:spMk id="11" creationId="{C1FBF326-960E-46E3-8869-A9FE37A01E87}"/>
          </ac:spMkLst>
        </pc:spChg>
        <pc:spChg chg="mod">
          <ac:chgData name="Elena Long" userId="6c2fd083e3647dc1" providerId="LiveId" clId="{CD2E0F11-E566-4EE1-AC24-13A5CC84FD0B}" dt="2021-10-12T23:57:35.646" v="826" actId="164"/>
          <ac:spMkLst>
            <pc:docMk/>
            <pc:sldMk cId="108084112" sldId="326"/>
            <ac:spMk id="12" creationId="{162D15DF-30A9-42AA-86D9-802DD2328223}"/>
          </ac:spMkLst>
        </pc:spChg>
        <pc:spChg chg="mod">
          <ac:chgData name="Elena Long" userId="6c2fd083e3647dc1" providerId="LiveId" clId="{CD2E0F11-E566-4EE1-AC24-13A5CC84FD0B}" dt="2021-10-12T23:57:35.646" v="826" actId="164"/>
          <ac:spMkLst>
            <pc:docMk/>
            <pc:sldMk cId="108084112" sldId="326"/>
            <ac:spMk id="13" creationId="{411A6B99-FAC5-4A7F-99EA-EF54886FC748}"/>
          </ac:spMkLst>
        </pc:spChg>
        <pc:spChg chg="mod">
          <ac:chgData name="Elena Long" userId="6c2fd083e3647dc1" providerId="LiveId" clId="{CD2E0F11-E566-4EE1-AC24-13A5CC84FD0B}" dt="2021-10-12T23:57:53.863" v="831" actId="1076"/>
          <ac:spMkLst>
            <pc:docMk/>
            <pc:sldMk cId="108084112" sldId="326"/>
            <ac:spMk id="14" creationId="{829BC501-E92E-48B6-8D42-4BD385B052A6}"/>
          </ac:spMkLst>
        </pc:spChg>
        <pc:spChg chg="mod">
          <ac:chgData name="Elena Long" userId="6c2fd083e3647dc1" providerId="LiveId" clId="{CD2E0F11-E566-4EE1-AC24-13A5CC84FD0B}" dt="2021-10-12T23:57:59.375" v="833"/>
          <ac:spMkLst>
            <pc:docMk/>
            <pc:sldMk cId="108084112" sldId="326"/>
            <ac:spMk id="17" creationId="{0A54B4BB-16B2-45A9-84AA-E590B6B2B7F9}"/>
          </ac:spMkLst>
        </pc:spChg>
        <pc:spChg chg="mod">
          <ac:chgData name="Elena Long" userId="6c2fd083e3647dc1" providerId="LiveId" clId="{CD2E0F11-E566-4EE1-AC24-13A5CC84FD0B}" dt="2021-10-12T23:57:59.375" v="833"/>
          <ac:spMkLst>
            <pc:docMk/>
            <pc:sldMk cId="108084112" sldId="326"/>
            <ac:spMk id="18" creationId="{7D62CB9B-7DE7-4CD9-A4E1-1B2CDA7A4F8E}"/>
          </ac:spMkLst>
        </pc:spChg>
        <pc:spChg chg="mod">
          <ac:chgData name="Elena Long" userId="6c2fd083e3647dc1" providerId="LiveId" clId="{CD2E0F11-E566-4EE1-AC24-13A5CC84FD0B}" dt="2021-10-12T23:57:59.375" v="833"/>
          <ac:spMkLst>
            <pc:docMk/>
            <pc:sldMk cId="108084112" sldId="326"/>
            <ac:spMk id="19" creationId="{EB8589A7-0611-4E8E-BD96-A64B5E741393}"/>
          </ac:spMkLst>
        </pc:spChg>
        <pc:spChg chg="add del mod">
          <ac:chgData name="Elena Long" userId="6c2fd083e3647dc1" providerId="LiveId" clId="{CD2E0F11-E566-4EE1-AC24-13A5CC84FD0B}" dt="2021-10-12T23:58:01.245" v="834"/>
          <ac:spMkLst>
            <pc:docMk/>
            <pc:sldMk cId="108084112" sldId="326"/>
            <ac:spMk id="23" creationId="{6310B23C-8B2B-4E95-B5BC-F216D30C0CA2}"/>
          </ac:spMkLst>
        </pc:spChg>
        <pc:grpChg chg="add mod">
          <ac:chgData name="Elena Long" userId="6c2fd083e3647dc1" providerId="LiveId" clId="{CD2E0F11-E566-4EE1-AC24-13A5CC84FD0B}" dt="2021-10-12T23:57:53.863" v="831" actId="1076"/>
          <ac:grpSpMkLst>
            <pc:docMk/>
            <pc:sldMk cId="108084112" sldId="326"/>
            <ac:grpSpMk id="2" creationId="{0B24BB44-FCF3-4566-84D7-7BFF4345C905}"/>
          </ac:grpSpMkLst>
        </pc:grpChg>
        <pc:grpChg chg="mod">
          <ac:chgData name="Elena Long" userId="6c2fd083e3647dc1" providerId="LiveId" clId="{CD2E0F11-E566-4EE1-AC24-13A5CC84FD0B}" dt="2021-10-12T23:57:35.646" v="826" actId="164"/>
          <ac:grpSpMkLst>
            <pc:docMk/>
            <pc:sldMk cId="108084112" sldId="326"/>
            <ac:grpSpMk id="10" creationId="{B1C04F08-156B-4003-A07E-CD8FBE7227ED}"/>
          </ac:grpSpMkLst>
        </pc:grpChg>
        <pc:grpChg chg="add del mod">
          <ac:chgData name="Elena Long" userId="6c2fd083e3647dc1" providerId="LiveId" clId="{CD2E0F11-E566-4EE1-AC24-13A5CC84FD0B}" dt="2021-10-12T23:58:01.245" v="834"/>
          <ac:grpSpMkLst>
            <pc:docMk/>
            <pc:sldMk cId="108084112" sldId="326"/>
            <ac:grpSpMk id="15" creationId="{AB38E604-2BE3-47AF-AEDE-869DD4D606EF}"/>
          </ac:grpSpMkLst>
        </pc:grpChg>
        <pc:grpChg chg="mod">
          <ac:chgData name="Elena Long" userId="6c2fd083e3647dc1" providerId="LiveId" clId="{CD2E0F11-E566-4EE1-AC24-13A5CC84FD0B}" dt="2021-10-12T23:57:59.375" v="833"/>
          <ac:grpSpMkLst>
            <pc:docMk/>
            <pc:sldMk cId="108084112" sldId="326"/>
            <ac:grpSpMk id="16" creationId="{BBD4C5EA-2222-425F-9707-56BA31F95B80}"/>
          </ac:grpSpMkLst>
        </pc:grpChg>
        <pc:picChg chg="mod">
          <ac:chgData name="Elena Long" userId="6c2fd083e3647dc1" providerId="LiveId" clId="{CD2E0F11-E566-4EE1-AC24-13A5CC84FD0B}" dt="2021-10-12T23:57:59.375" v="833"/>
          <ac:picMkLst>
            <pc:docMk/>
            <pc:sldMk cId="108084112" sldId="326"/>
            <ac:picMk id="20" creationId="{25A588C3-EB70-4A40-BE82-467114FAC037}"/>
          </ac:picMkLst>
        </pc:picChg>
        <pc:picChg chg="mod">
          <ac:chgData name="Elena Long" userId="6c2fd083e3647dc1" providerId="LiveId" clId="{CD2E0F11-E566-4EE1-AC24-13A5CC84FD0B}" dt="2021-10-12T23:57:59.375" v="833"/>
          <ac:picMkLst>
            <pc:docMk/>
            <pc:sldMk cId="108084112" sldId="326"/>
            <ac:picMk id="21" creationId="{53CFBEF5-07A3-45A8-A8D0-3E6D9728C296}"/>
          </ac:picMkLst>
        </pc:picChg>
        <pc:picChg chg="mod">
          <ac:chgData name="Elena Long" userId="6c2fd083e3647dc1" providerId="LiveId" clId="{CD2E0F11-E566-4EE1-AC24-13A5CC84FD0B}" dt="2021-10-12T23:57:59.375" v="833"/>
          <ac:picMkLst>
            <pc:docMk/>
            <pc:sldMk cId="108084112" sldId="326"/>
            <ac:picMk id="22" creationId="{3E3DB49A-7337-4327-89F1-4D891F1A3CEF}"/>
          </ac:picMkLst>
        </pc:picChg>
      </pc:sldChg>
      <pc:sldChg chg="del modTransition">
        <pc:chgData name="Elena Long" userId="6c2fd083e3647dc1" providerId="LiveId" clId="{CD2E0F11-E566-4EE1-AC24-13A5CC84FD0B}" dt="2021-10-13T00:23:23.984" v="1213" actId="47"/>
        <pc:sldMkLst>
          <pc:docMk/>
          <pc:sldMk cId="1571718702" sldId="584"/>
        </pc:sldMkLst>
      </pc:sldChg>
      <pc:sldChg chg="delSp modSp add mod modTransition delAnim">
        <pc:chgData name="Elena Long" userId="6c2fd083e3647dc1" providerId="LiveId" clId="{CD2E0F11-E566-4EE1-AC24-13A5CC84FD0B}" dt="2021-10-13T00:20:54.100" v="1212" actId="167"/>
        <pc:sldMkLst>
          <pc:docMk/>
          <pc:sldMk cId="2741989170" sldId="623"/>
        </pc:sldMkLst>
        <pc:spChg chg="mod ord">
          <ac:chgData name="Elena Long" userId="6c2fd083e3647dc1" providerId="LiveId" clId="{CD2E0F11-E566-4EE1-AC24-13A5CC84FD0B}" dt="2021-10-13T00:20:54.100" v="1212" actId="167"/>
          <ac:spMkLst>
            <pc:docMk/>
            <pc:sldMk cId="2741989170" sldId="623"/>
            <ac:spMk id="3" creationId="{00000000-0000-0000-0000-000000000000}"/>
          </ac:spMkLst>
        </pc:spChg>
        <pc:spChg chg="mod">
          <ac:chgData name="Elena Long" userId="6c2fd083e3647dc1" providerId="LiveId" clId="{CD2E0F11-E566-4EE1-AC24-13A5CC84FD0B}" dt="2021-10-12T23:51:53.302" v="814"/>
          <ac:spMkLst>
            <pc:docMk/>
            <pc:sldMk cId="2741989170" sldId="623"/>
            <ac:spMk id="4" creationId="{00000000-0000-0000-0000-000000000000}"/>
          </ac:spMkLst>
        </pc:spChg>
        <pc:spChg chg="del">
          <ac:chgData name="Elena Long" userId="6c2fd083e3647dc1" providerId="LiveId" clId="{CD2E0F11-E566-4EE1-AC24-13A5CC84FD0B}" dt="2021-10-12T23:52:00.186" v="815" actId="478"/>
          <ac:spMkLst>
            <pc:docMk/>
            <pc:sldMk cId="2741989170" sldId="623"/>
            <ac:spMk id="10" creationId="{00000000-0000-0000-0000-000000000000}"/>
          </ac:spMkLst>
        </pc:spChg>
        <pc:spChg chg="mod">
          <ac:chgData name="Elena Long" userId="6c2fd083e3647dc1" providerId="LiveId" clId="{CD2E0F11-E566-4EE1-AC24-13A5CC84FD0B}" dt="2021-10-12T23:51:53.302" v="814"/>
          <ac:spMkLst>
            <pc:docMk/>
            <pc:sldMk cId="2741989170" sldId="623"/>
            <ac:spMk id="13" creationId="{00000000-0000-0000-0000-000000000000}"/>
          </ac:spMkLst>
        </pc:spChg>
      </pc:sldChg>
      <pc:sldChg chg="addSp modSp mod modTransition">
        <pc:chgData name="Elena Long" userId="6c2fd083e3647dc1" providerId="LiveId" clId="{CD2E0F11-E566-4EE1-AC24-13A5CC84FD0B}" dt="2021-10-13T13:26:05.263" v="1247" actId="1076"/>
        <pc:sldMkLst>
          <pc:docMk/>
          <pc:sldMk cId="229398745" sldId="794"/>
        </pc:sldMkLst>
        <pc:spChg chg="mod">
          <ac:chgData name="Elena Long" userId="6c2fd083e3647dc1" providerId="LiveId" clId="{CD2E0F11-E566-4EE1-AC24-13A5CC84FD0B}" dt="2021-10-13T13:26:05.263" v="1247" actId="1076"/>
          <ac:spMkLst>
            <pc:docMk/>
            <pc:sldMk cId="229398745" sldId="794"/>
            <ac:spMk id="11" creationId="{DFE88B77-E2B7-4020-978A-63B8E14DFE01}"/>
          </ac:spMkLst>
        </pc:spChg>
        <pc:spChg chg="add mod">
          <ac:chgData name="Elena Long" userId="6c2fd083e3647dc1" providerId="LiveId" clId="{CD2E0F11-E566-4EE1-AC24-13A5CC84FD0B}" dt="2021-10-13T13:26:02.177" v="1246" actId="1076"/>
          <ac:spMkLst>
            <pc:docMk/>
            <pc:sldMk cId="229398745" sldId="794"/>
            <ac:spMk id="34" creationId="{318933ED-43ED-4807-AE22-C4F8BD56DA8E}"/>
          </ac:spMkLst>
        </pc:spChg>
      </pc:sldChg>
      <pc:sldChg chg="delSp modSp del mod modTransition">
        <pc:chgData name="Elena Long" userId="6c2fd083e3647dc1" providerId="LiveId" clId="{CD2E0F11-E566-4EE1-AC24-13A5CC84FD0B}" dt="2021-10-13T00:03:57.229" v="1061" actId="47"/>
        <pc:sldMkLst>
          <pc:docMk/>
          <pc:sldMk cId="201815034" sldId="796"/>
        </pc:sldMkLst>
        <pc:picChg chg="del mod">
          <ac:chgData name="Elena Long" userId="6c2fd083e3647dc1" providerId="LiveId" clId="{CD2E0F11-E566-4EE1-AC24-13A5CC84FD0B}" dt="2021-10-12T22:57:19.981" v="216" actId="478"/>
          <ac:picMkLst>
            <pc:docMk/>
            <pc:sldMk cId="201815034" sldId="796"/>
            <ac:picMk id="26" creationId="{AEFE91F1-1B52-4B03-A0E9-BB197E20EB81}"/>
          </ac:picMkLst>
        </pc:picChg>
        <pc:picChg chg="del mod">
          <ac:chgData name="Elena Long" userId="6c2fd083e3647dc1" providerId="LiveId" clId="{CD2E0F11-E566-4EE1-AC24-13A5CC84FD0B}" dt="2021-10-12T22:57:19.981" v="216" actId="478"/>
          <ac:picMkLst>
            <pc:docMk/>
            <pc:sldMk cId="201815034" sldId="796"/>
            <ac:picMk id="27" creationId="{32F50EF2-BA14-4443-9644-A553E93E1B3A}"/>
          </ac:picMkLst>
        </pc:picChg>
      </pc:sldChg>
      <pc:sldChg chg="modTransition">
        <pc:chgData name="Elena Long" userId="6c2fd083e3647dc1" providerId="LiveId" clId="{CD2E0F11-E566-4EE1-AC24-13A5CC84FD0B}" dt="2021-10-13T00:01:08.176" v="1055"/>
        <pc:sldMkLst>
          <pc:docMk/>
          <pc:sldMk cId="3570499537" sldId="802"/>
        </pc:sldMkLst>
      </pc:sldChg>
      <pc:sldChg chg="delSp modSp mod ord modTransition">
        <pc:chgData name="Elena Long" userId="6c2fd083e3647dc1" providerId="LiveId" clId="{CD2E0F11-E566-4EE1-AC24-13A5CC84FD0B}" dt="2021-10-13T00:18:04.669" v="1202"/>
        <pc:sldMkLst>
          <pc:docMk/>
          <pc:sldMk cId="2788309427" sldId="803"/>
        </pc:sldMkLst>
        <pc:picChg chg="del mod">
          <ac:chgData name="Elena Long" userId="6c2fd083e3647dc1" providerId="LiveId" clId="{CD2E0F11-E566-4EE1-AC24-13A5CC84FD0B}" dt="2021-10-12T22:57:52.478" v="224" actId="478"/>
          <ac:picMkLst>
            <pc:docMk/>
            <pc:sldMk cId="2788309427" sldId="803"/>
            <ac:picMk id="7" creationId="{E2D62EED-6AC2-47CA-8D24-C7CAFB0559A3}"/>
          </ac:picMkLst>
        </pc:picChg>
      </pc:sldChg>
      <pc:sldChg chg="del">
        <pc:chgData name="Elena Long" userId="6c2fd083e3647dc1" providerId="LiveId" clId="{CD2E0F11-E566-4EE1-AC24-13A5CC84FD0B}" dt="2021-10-12T22:23:22.820" v="99" actId="47"/>
        <pc:sldMkLst>
          <pc:docMk/>
          <pc:sldMk cId="3801664200" sldId="804"/>
        </pc:sldMkLst>
      </pc:sldChg>
      <pc:sldChg chg="addSp delSp modSp add mod modTransition delAnim modAnim">
        <pc:chgData name="Elena Long" userId="6c2fd083e3647dc1" providerId="LiveId" clId="{CD2E0F11-E566-4EE1-AC24-13A5CC84FD0B}" dt="2021-10-13T00:01:08.176" v="1055"/>
        <pc:sldMkLst>
          <pc:docMk/>
          <pc:sldMk cId="1790154646" sldId="807"/>
        </pc:sldMkLst>
        <pc:spChg chg="mod">
          <ac:chgData name="Elena Long" userId="6c2fd083e3647dc1" providerId="LiveId" clId="{CD2E0F11-E566-4EE1-AC24-13A5CC84FD0B}" dt="2021-10-12T22:27:20.249" v="106"/>
          <ac:spMkLst>
            <pc:docMk/>
            <pc:sldMk cId="1790154646" sldId="807"/>
            <ac:spMk id="4" creationId="{9AEE3F1E-D086-459D-AB89-6B93E9C44B47}"/>
          </ac:spMkLst>
        </pc:spChg>
        <pc:spChg chg="mod">
          <ac:chgData name="Elena Long" userId="6c2fd083e3647dc1" providerId="LiveId" clId="{CD2E0F11-E566-4EE1-AC24-13A5CC84FD0B}" dt="2021-10-12T22:27:20.249" v="106"/>
          <ac:spMkLst>
            <pc:docMk/>
            <pc:sldMk cId="1790154646" sldId="807"/>
            <ac:spMk id="5" creationId="{03CB0039-F682-4DD6-A7CB-CE4534326ADC}"/>
          </ac:spMkLst>
        </pc:spChg>
        <pc:picChg chg="add mod">
          <ac:chgData name="Elena Long" userId="6c2fd083e3647dc1" providerId="LiveId" clId="{CD2E0F11-E566-4EE1-AC24-13A5CC84FD0B}" dt="2021-10-12T22:37:18.449" v="132" actId="1076"/>
          <ac:picMkLst>
            <pc:docMk/>
            <pc:sldMk cId="1790154646" sldId="807"/>
            <ac:picMk id="26" creationId="{0CFF8F5A-395E-436F-9A45-44AB44F275CF}"/>
          </ac:picMkLst>
        </pc:picChg>
        <pc:picChg chg="add del mod">
          <ac:chgData name="Elena Long" userId="6c2fd083e3647dc1" providerId="LiveId" clId="{CD2E0F11-E566-4EE1-AC24-13A5CC84FD0B}" dt="2021-10-12T22:37:09.310" v="129" actId="478"/>
          <ac:picMkLst>
            <pc:docMk/>
            <pc:sldMk cId="1790154646" sldId="807"/>
            <ac:picMk id="60" creationId="{1BC6453C-F9EF-41D1-AF49-F9CDB1A45560}"/>
          </ac:picMkLst>
        </pc:picChg>
        <pc:picChg chg="del">
          <ac:chgData name="Elena Long" userId="6c2fd083e3647dc1" providerId="LiveId" clId="{CD2E0F11-E566-4EE1-AC24-13A5CC84FD0B}" dt="2021-10-12T22:29:28.298" v="115" actId="478"/>
          <ac:picMkLst>
            <pc:docMk/>
            <pc:sldMk cId="1790154646" sldId="807"/>
            <ac:picMk id="64" creationId="{34207273-6550-46AB-99F2-ADCAC55CBBBC}"/>
          </ac:picMkLst>
        </pc:picChg>
      </pc:sldChg>
      <pc:sldChg chg="modSp add mod modTransition">
        <pc:chgData name="Elena Long" userId="6c2fd083e3647dc1" providerId="LiveId" clId="{CD2E0F11-E566-4EE1-AC24-13A5CC84FD0B}" dt="2021-10-13T00:16:44.835" v="1199" actId="1076"/>
        <pc:sldMkLst>
          <pc:docMk/>
          <pc:sldMk cId="2851337340" sldId="808"/>
        </pc:sldMkLst>
        <pc:spChg chg="mod">
          <ac:chgData name="Elena Long" userId="6c2fd083e3647dc1" providerId="LiveId" clId="{CD2E0F11-E566-4EE1-AC24-13A5CC84FD0B}" dt="2021-10-12T22:27:20.249" v="106"/>
          <ac:spMkLst>
            <pc:docMk/>
            <pc:sldMk cId="2851337340" sldId="808"/>
            <ac:spMk id="4" creationId="{D9CD5D5B-50D4-46E7-ADCF-41F1731A4EFD}"/>
          </ac:spMkLst>
        </pc:spChg>
        <pc:spChg chg="mod">
          <ac:chgData name="Elena Long" userId="6c2fd083e3647dc1" providerId="LiveId" clId="{CD2E0F11-E566-4EE1-AC24-13A5CC84FD0B}" dt="2021-10-12T22:27:20.249" v="106"/>
          <ac:spMkLst>
            <pc:docMk/>
            <pc:sldMk cId="2851337340" sldId="808"/>
            <ac:spMk id="5" creationId="{FF7A73F0-3867-4AB6-97AE-405A884CEFF6}"/>
          </ac:spMkLst>
        </pc:spChg>
        <pc:picChg chg="mod">
          <ac:chgData name="Elena Long" userId="6c2fd083e3647dc1" providerId="LiveId" clId="{CD2E0F11-E566-4EE1-AC24-13A5CC84FD0B}" dt="2021-10-13T00:16:44.835" v="1199" actId="1076"/>
          <ac:picMkLst>
            <pc:docMk/>
            <pc:sldMk cId="2851337340" sldId="808"/>
            <ac:picMk id="13" creationId="{91234518-C104-4EA3-9109-247958E76A8B}"/>
          </ac:picMkLst>
        </pc:picChg>
      </pc:sldChg>
      <pc:sldChg chg="modSp add modTransition">
        <pc:chgData name="Elena Long" userId="6c2fd083e3647dc1" providerId="LiveId" clId="{CD2E0F11-E566-4EE1-AC24-13A5CC84FD0B}" dt="2021-10-13T00:01:08.176" v="1055"/>
        <pc:sldMkLst>
          <pc:docMk/>
          <pc:sldMk cId="1247094889" sldId="809"/>
        </pc:sldMkLst>
        <pc:spChg chg="mod">
          <ac:chgData name="Elena Long" userId="6c2fd083e3647dc1" providerId="LiveId" clId="{CD2E0F11-E566-4EE1-AC24-13A5CC84FD0B}" dt="2021-10-12T22:27:20.249" v="106"/>
          <ac:spMkLst>
            <pc:docMk/>
            <pc:sldMk cId="1247094889" sldId="809"/>
            <ac:spMk id="4" creationId="{D9CD5D5B-50D4-46E7-ADCF-41F1731A4EFD}"/>
          </ac:spMkLst>
        </pc:spChg>
        <pc:spChg chg="mod">
          <ac:chgData name="Elena Long" userId="6c2fd083e3647dc1" providerId="LiveId" clId="{CD2E0F11-E566-4EE1-AC24-13A5CC84FD0B}" dt="2021-10-12T22:27:20.249" v="106"/>
          <ac:spMkLst>
            <pc:docMk/>
            <pc:sldMk cId="1247094889" sldId="809"/>
            <ac:spMk id="5" creationId="{FF7A73F0-3867-4AB6-97AE-405A884CEFF6}"/>
          </ac:spMkLst>
        </pc:spChg>
      </pc:sldChg>
      <pc:sldChg chg="delSp modSp mod modTransition delAnim">
        <pc:chgData name="Elena Long" userId="6c2fd083e3647dc1" providerId="LiveId" clId="{CD2E0F11-E566-4EE1-AC24-13A5CC84FD0B}" dt="2021-10-13T00:02:21.079" v="1056" actId="478"/>
        <pc:sldMkLst>
          <pc:docMk/>
          <pc:sldMk cId="3373079180" sldId="810"/>
        </pc:sldMkLst>
        <pc:spChg chg="mod">
          <ac:chgData name="Elena Long" userId="6c2fd083e3647dc1" providerId="LiveId" clId="{CD2E0F11-E566-4EE1-AC24-13A5CC84FD0B}" dt="2021-10-12T22:23:30.847" v="100" actId="20577"/>
          <ac:spMkLst>
            <pc:docMk/>
            <pc:sldMk cId="3373079180" sldId="810"/>
            <ac:spMk id="3" creationId="{A30838FE-4E87-441B-B991-9A666DF8CA71}"/>
          </ac:spMkLst>
        </pc:spChg>
        <pc:spChg chg="del">
          <ac:chgData name="Elena Long" userId="6c2fd083e3647dc1" providerId="LiveId" clId="{CD2E0F11-E566-4EE1-AC24-13A5CC84FD0B}" dt="2021-10-13T00:02:21.079" v="1056" actId="478"/>
          <ac:spMkLst>
            <pc:docMk/>
            <pc:sldMk cId="3373079180" sldId="810"/>
            <ac:spMk id="16" creationId="{957CA8E6-B855-4026-B1AA-E8C73E474EB9}"/>
          </ac:spMkLst>
        </pc:spChg>
        <pc:picChg chg="del">
          <ac:chgData name="Elena Long" userId="6c2fd083e3647dc1" providerId="LiveId" clId="{CD2E0F11-E566-4EE1-AC24-13A5CC84FD0B}" dt="2021-10-12T22:57:59.823" v="227" actId="478"/>
          <ac:picMkLst>
            <pc:docMk/>
            <pc:sldMk cId="3373079180" sldId="810"/>
            <ac:picMk id="7" creationId="{E2D62EED-6AC2-47CA-8D24-C7CAFB0559A3}"/>
          </ac:picMkLst>
        </pc:picChg>
        <pc:picChg chg="del">
          <ac:chgData name="Elena Long" userId="6c2fd083e3647dc1" providerId="LiveId" clId="{CD2E0F11-E566-4EE1-AC24-13A5CC84FD0B}" dt="2021-10-12T22:58:09.896" v="229" actId="478"/>
          <ac:picMkLst>
            <pc:docMk/>
            <pc:sldMk cId="3373079180" sldId="810"/>
            <ac:picMk id="12" creationId="{CA35C895-9017-48A4-BF2E-473F7142ADB7}"/>
          </ac:picMkLst>
        </pc:picChg>
      </pc:sldChg>
      <pc:sldChg chg="addSp delSp modSp mod modTransition">
        <pc:chgData name="Elena Long" userId="6c2fd083e3647dc1" providerId="LiveId" clId="{CD2E0F11-E566-4EE1-AC24-13A5CC84FD0B}" dt="2021-10-13T00:17:44.087" v="1200" actId="20577"/>
        <pc:sldMkLst>
          <pc:docMk/>
          <pc:sldMk cId="2808907910" sldId="811"/>
        </pc:sldMkLst>
        <pc:spChg chg="mod">
          <ac:chgData name="Elena Long" userId="6c2fd083e3647dc1" providerId="LiveId" clId="{CD2E0F11-E566-4EE1-AC24-13A5CC84FD0B}" dt="2021-10-13T00:17:44.087" v="1200" actId="20577"/>
          <ac:spMkLst>
            <pc:docMk/>
            <pc:sldMk cId="2808907910" sldId="811"/>
            <ac:spMk id="2" creationId="{1FE904FB-07C5-464E-B4BD-5EE77419C2AA}"/>
          </ac:spMkLst>
        </pc:spChg>
        <pc:spChg chg="add mod">
          <ac:chgData name="Elena Long" userId="6c2fd083e3647dc1" providerId="LiveId" clId="{CD2E0F11-E566-4EE1-AC24-13A5CC84FD0B}" dt="2021-10-13T00:10:25.391" v="1180" actId="1076"/>
          <ac:spMkLst>
            <pc:docMk/>
            <pc:sldMk cId="2808907910" sldId="811"/>
            <ac:spMk id="4" creationId="{778A707C-CC1D-439E-9FF2-AE391BAF3565}"/>
          </ac:spMkLst>
        </pc:spChg>
        <pc:picChg chg="del">
          <ac:chgData name="Elena Long" userId="6c2fd083e3647dc1" providerId="LiveId" clId="{CD2E0F11-E566-4EE1-AC24-13A5CC84FD0B}" dt="2021-10-12T22:57:36.454" v="218" actId="478"/>
          <ac:picMkLst>
            <pc:docMk/>
            <pc:sldMk cId="2808907910" sldId="811"/>
            <ac:picMk id="9" creationId="{62045F48-97A9-4E1E-B249-38653BD0CBE0}"/>
          </ac:picMkLst>
        </pc:picChg>
        <pc:picChg chg="del mod">
          <ac:chgData name="Elena Long" userId="6c2fd083e3647dc1" providerId="LiveId" clId="{CD2E0F11-E566-4EE1-AC24-13A5CC84FD0B}" dt="2021-10-12T22:57:36.454" v="218" actId="478"/>
          <ac:picMkLst>
            <pc:docMk/>
            <pc:sldMk cId="2808907910" sldId="811"/>
            <ac:picMk id="10" creationId="{6A394FD6-FB0C-4EF1-ABB3-0107DFB6A924}"/>
          </ac:picMkLst>
        </pc:picChg>
        <pc:picChg chg="del mod">
          <ac:chgData name="Elena Long" userId="6c2fd083e3647dc1" providerId="LiveId" clId="{CD2E0F11-E566-4EE1-AC24-13A5CC84FD0B}" dt="2021-10-13T00:13:15.024" v="1182" actId="478"/>
          <ac:picMkLst>
            <pc:docMk/>
            <pc:sldMk cId="2808907910" sldId="811"/>
            <ac:picMk id="13" creationId="{6E445920-C962-468F-9D14-38C86CD5AF8F}"/>
          </ac:picMkLst>
        </pc:picChg>
        <pc:picChg chg="add mod ord modCrop">
          <ac:chgData name="Elena Long" userId="6c2fd083e3647dc1" providerId="LiveId" clId="{CD2E0F11-E566-4EE1-AC24-13A5CC84FD0B}" dt="2021-10-13T00:13:51.970" v="1192" actId="1035"/>
          <ac:picMkLst>
            <pc:docMk/>
            <pc:sldMk cId="2808907910" sldId="811"/>
            <ac:picMk id="14" creationId="{9DD891E6-5ACD-4340-AE0A-7560C3E70B40}"/>
          </ac:picMkLst>
        </pc:picChg>
      </pc:sldChg>
      <pc:sldChg chg="addSp delSp del mod ord">
        <pc:chgData name="Elena Long" userId="6c2fd083e3647dc1" providerId="LiveId" clId="{CD2E0F11-E566-4EE1-AC24-13A5CC84FD0B}" dt="2021-10-12T22:30:08.790" v="122" actId="47"/>
        <pc:sldMkLst>
          <pc:docMk/>
          <pc:sldMk cId="2299961821" sldId="812"/>
        </pc:sldMkLst>
        <pc:picChg chg="add del">
          <ac:chgData name="Elena Long" userId="6c2fd083e3647dc1" providerId="LiveId" clId="{CD2E0F11-E566-4EE1-AC24-13A5CC84FD0B}" dt="2021-10-12T15:10:03.541" v="96" actId="478"/>
          <ac:picMkLst>
            <pc:docMk/>
            <pc:sldMk cId="2299961821" sldId="812"/>
            <ac:picMk id="10" creationId="{6A394FD6-FB0C-4EF1-ABB3-0107DFB6A924}"/>
          </ac:picMkLst>
        </pc:picChg>
      </pc:sldChg>
      <pc:sldChg chg="del">
        <pc:chgData name="Elena Long" userId="6c2fd083e3647dc1" providerId="LiveId" clId="{CD2E0F11-E566-4EE1-AC24-13A5CC84FD0B}" dt="2021-10-12T14:41:14.544" v="91" actId="47"/>
        <pc:sldMkLst>
          <pc:docMk/>
          <pc:sldMk cId="2482554812" sldId="813"/>
        </pc:sldMkLst>
      </pc:sldChg>
      <pc:sldChg chg="delSp modSp mod modTransition">
        <pc:chgData name="Elena Long" userId="6c2fd083e3647dc1" providerId="LiveId" clId="{CD2E0F11-E566-4EE1-AC24-13A5CC84FD0B}" dt="2021-10-13T00:01:08.176" v="1055"/>
        <pc:sldMkLst>
          <pc:docMk/>
          <pc:sldMk cId="2297683290" sldId="814"/>
        </pc:sldMkLst>
        <pc:picChg chg="del mod">
          <ac:chgData name="Elena Long" userId="6c2fd083e3647dc1" providerId="LiveId" clId="{CD2E0F11-E566-4EE1-AC24-13A5CC84FD0B}" dt="2021-10-12T22:58:13.180" v="231" actId="478"/>
          <ac:picMkLst>
            <pc:docMk/>
            <pc:sldMk cId="2297683290" sldId="814"/>
            <ac:picMk id="7" creationId="{E2D62EED-6AC2-47CA-8D24-C7CAFB0559A3}"/>
          </ac:picMkLst>
        </pc:picChg>
      </pc:sldChg>
      <pc:sldChg chg="delSp modSp mod modTransition">
        <pc:chgData name="Elena Long" userId="6c2fd083e3647dc1" providerId="LiveId" clId="{CD2E0F11-E566-4EE1-AC24-13A5CC84FD0B}" dt="2021-10-13T00:01:08.176" v="1055"/>
        <pc:sldMkLst>
          <pc:docMk/>
          <pc:sldMk cId="1700193755" sldId="815"/>
        </pc:sldMkLst>
        <pc:picChg chg="del mod">
          <ac:chgData name="Elena Long" userId="6c2fd083e3647dc1" providerId="LiveId" clId="{CD2E0F11-E566-4EE1-AC24-13A5CC84FD0B}" dt="2021-10-12T22:58:21.216" v="235" actId="478"/>
          <ac:picMkLst>
            <pc:docMk/>
            <pc:sldMk cId="1700193755" sldId="815"/>
            <ac:picMk id="16" creationId="{48F42192-025F-487A-BAAD-9B616FBD6EB6}"/>
          </ac:picMkLst>
        </pc:picChg>
      </pc:sldChg>
      <pc:sldChg chg="del">
        <pc:chgData name="Elena Long" userId="6c2fd083e3647dc1" providerId="LiveId" clId="{CD2E0F11-E566-4EE1-AC24-13A5CC84FD0B}" dt="2021-10-12T22:23:40.436" v="101" actId="47"/>
        <pc:sldMkLst>
          <pc:docMk/>
          <pc:sldMk cId="4250847459" sldId="816"/>
        </pc:sldMkLst>
      </pc:sldChg>
      <pc:sldChg chg="delSp modSp mod ord modTransition">
        <pc:chgData name="Elena Long" userId="6c2fd083e3647dc1" providerId="LiveId" clId="{CD2E0F11-E566-4EE1-AC24-13A5CC84FD0B}" dt="2021-10-13T00:18:04.669" v="1202"/>
        <pc:sldMkLst>
          <pc:docMk/>
          <pc:sldMk cId="3427262842" sldId="817"/>
        </pc:sldMkLst>
        <pc:picChg chg="del mod">
          <ac:chgData name="Elena Long" userId="6c2fd083e3647dc1" providerId="LiveId" clId="{CD2E0F11-E566-4EE1-AC24-13A5CC84FD0B}" dt="2021-10-12T22:57:47.522" v="222" actId="478"/>
          <ac:picMkLst>
            <pc:docMk/>
            <pc:sldMk cId="3427262842" sldId="817"/>
            <ac:picMk id="7" creationId="{E2D62EED-6AC2-47CA-8D24-C7CAFB0559A3}"/>
          </ac:picMkLst>
        </pc:picChg>
      </pc:sldChg>
      <pc:sldChg chg="del">
        <pc:chgData name="Elena Long" userId="6c2fd083e3647dc1" providerId="LiveId" clId="{CD2E0F11-E566-4EE1-AC24-13A5CC84FD0B}" dt="2021-10-12T22:25:02.617" v="104" actId="47"/>
        <pc:sldMkLst>
          <pc:docMk/>
          <pc:sldMk cId="918216676" sldId="819"/>
        </pc:sldMkLst>
      </pc:sldChg>
      <pc:sldChg chg="modSp del mod">
        <pc:chgData name="Elena Long" userId="6c2fd083e3647dc1" providerId="LiveId" clId="{CD2E0F11-E566-4EE1-AC24-13A5CC84FD0B}" dt="2021-10-12T22:58:56.312" v="245" actId="47"/>
        <pc:sldMkLst>
          <pc:docMk/>
          <pc:sldMk cId="299308887" sldId="820"/>
        </pc:sldMkLst>
        <pc:spChg chg="mod">
          <ac:chgData name="Elena Long" userId="6c2fd083e3647dc1" providerId="LiveId" clId="{CD2E0F11-E566-4EE1-AC24-13A5CC84FD0B}" dt="2021-10-12T22:24:51.131" v="103" actId="20577"/>
          <ac:spMkLst>
            <pc:docMk/>
            <pc:sldMk cId="299308887" sldId="820"/>
            <ac:spMk id="8" creationId="{A5D10633-32E3-42DE-BE2D-B91F2ED5B914}"/>
          </ac:spMkLst>
        </pc:spChg>
      </pc:sldChg>
      <pc:sldChg chg="delSp del mod">
        <pc:chgData name="Elena Long" userId="6c2fd083e3647dc1" providerId="LiveId" clId="{CD2E0F11-E566-4EE1-AC24-13A5CC84FD0B}" dt="2021-10-12T22:58:54.022" v="244" actId="47"/>
        <pc:sldMkLst>
          <pc:docMk/>
          <pc:sldMk cId="2349592501" sldId="821"/>
        </pc:sldMkLst>
        <pc:picChg chg="del">
          <ac:chgData name="Elena Long" userId="6c2fd083e3647dc1" providerId="LiveId" clId="{CD2E0F11-E566-4EE1-AC24-13A5CC84FD0B}" dt="2021-10-12T22:58:47.725" v="243" actId="478"/>
          <ac:picMkLst>
            <pc:docMk/>
            <pc:sldMk cId="2349592501" sldId="821"/>
            <ac:picMk id="26" creationId="{2D9843BD-7C1C-4C19-A173-5BE03C068198}"/>
          </ac:picMkLst>
        </pc:picChg>
      </pc:sldChg>
      <pc:sldChg chg="delSp modSp del mod">
        <pc:chgData name="Elena Long" userId="6c2fd083e3647dc1" providerId="LiveId" clId="{CD2E0F11-E566-4EE1-AC24-13A5CC84FD0B}" dt="2021-10-12T23:40:46.492" v="729" actId="47"/>
        <pc:sldMkLst>
          <pc:docMk/>
          <pc:sldMk cId="3092731334" sldId="822"/>
        </pc:sldMkLst>
        <pc:picChg chg="del mod">
          <ac:chgData name="Elena Long" userId="6c2fd083e3647dc1" providerId="LiveId" clId="{CD2E0F11-E566-4EE1-AC24-13A5CC84FD0B}" dt="2021-10-12T22:58:44.808" v="242" actId="478"/>
          <ac:picMkLst>
            <pc:docMk/>
            <pc:sldMk cId="3092731334" sldId="822"/>
            <ac:picMk id="26" creationId="{2D9843BD-7C1C-4C19-A173-5BE03C068198}"/>
          </ac:picMkLst>
        </pc:picChg>
      </pc:sldChg>
      <pc:sldChg chg="modSp del mod">
        <pc:chgData name="Elena Long" userId="6c2fd083e3647dc1" providerId="LiveId" clId="{CD2E0F11-E566-4EE1-AC24-13A5CC84FD0B}" dt="2021-10-12T23:40:55.142" v="731" actId="47"/>
        <pc:sldMkLst>
          <pc:docMk/>
          <pc:sldMk cId="1888792727" sldId="823"/>
        </pc:sldMkLst>
        <pc:spChg chg="mod">
          <ac:chgData name="Elena Long" userId="6c2fd083e3647dc1" providerId="LiveId" clId="{CD2E0F11-E566-4EE1-AC24-13A5CC84FD0B}" dt="2021-10-12T23:00:11.172" v="252"/>
          <ac:spMkLst>
            <pc:docMk/>
            <pc:sldMk cId="1888792727" sldId="823"/>
            <ac:spMk id="24" creationId="{CE16C8B1-779C-4401-8E88-F646328661D5}"/>
          </ac:spMkLst>
        </pc:spChg>
      </pc:sldChg>
      <pc:sldChg chg="del">
        <pc:chgData name="Elena Long" userId="6c2fd083e3647dc1" providerId="LiveId" clId="{CD2E0F11-E566-4EE1-AC24-13A5CC84FD0B}" dt="2021-10-12T22:25:05.006" v="105" actId="47"/>
        <pc:sldMkLst>
          <pc:docMk/>
          <pc:sldMk cId="1649758749" sldId="824"/>
        </pc:sldMkLst>
      </pc:sldChg>
      <pc:sldChg chg="modSp del mod">
        <pc:chgData name="Elena Long" userId="6c2fd083e3647dc1" providerId="LiveId" clId="{CD2E0F11-E566-4EE1-AC24-13A5CC84FD0B}" dt="2021-10-12T23:40:51.703" v="730" actId="47"/>
        <pc:sldMkLst>
          <pc:docMk/>
          <pc:sldMk cId="1560198049" sldId="825"/>
        </pc:sldMkLst>
        <pc:spChg chg="mod">
          <ac:chgData name="Elena Long" userId="6c2fd083e3647dc1" providerId="LiveId" clId="{CD2E0F11-E566-4EE1-AC24-13A5CC84FD0B}" dt="2021-10-12T23:00:19.301" v="253"/>
          <ac:spMkLst>
            <pc:docMk/>
            <pc:sldMk cId="1560198049" sldId="825"/>
            <ac:spMk id="15" creationId="{C5A8EDF0-5E67-42E3-8E27-3BC676AF0347}"/>
          </ac:spMkLst>
        </pc:spChg>
      </pc:sldChg>
      <pc:sldChg chg="del">
        <pc:chgData name="Elena Long" userId="6c2fd083e3647dc1" providerId="LiveId" clId="{CD2E0F11-E566-4EE1-AC24-13A5CC84FD0B}" dt="2021-10-12T22:53:54.885" v="204" actId="47"/>
        <pc:sldMkLst>
          <pc:docMk/>
          <pc:sldMk cId="610757482" sldId="826"/>
        </pc:sldMkLst>
      </pc:sldChg>
      <pc:sldChg chg="modSp del mod">
        <pc:chgData name="Elena Long" userId="6c2fd083e3647dc1" providerId="LiveId" clId="{CD2E0F11-E566-4EE1-AC24-13A5CC84FD0B}" dt="2021-10-12T23:00:31.529" v="254" actId="47"/>
        <pc:sldMkLst>
          <pc:docMk/>
          <pc:sldMk cId="568134112" sldId="827"/>
        </pc:sldMkLst>
        <pc:spChg chg="mod">
          <ac:chgData name="Elena Long" userId="6c2fd083e3647dc1" providerId="LiveId" clId="{CD2E0F11-E566-4EE1-AC24-13A5CC84FD0B}" dt="2021-10-12T14:40:12.730" v="87" actId="6549"/>
          <ac:spMkLst>
            <pc:docMk/>
            <pc:sldMk cId="568134112" sldId="827"/>
            <ac:spMk id="3" creationId="{A30838FE-4E87-441B-B991-9A666DF8CA71}"/>
          </ac:spMkLst>
        </pc:spChg>
      </pc:sldChg>
      <pc:sldChg chg="del">
        <pc:chgData name="Elena Long" userId="6c2fd083e3647dc1" providerId="LiveId" clId="{CD2E0F11-E566-4EE1-AC24-13A5CC84FD0B}" dt="2021-10-12T14:40:26.116" v="88" actId="47"/>
        <pc:sldMkLst>
          <pc:docMk/>
          <pc:sldMk cId="4230864573" sldId="828"/>
        </pc:sldMkLst>
      </pc:sldChg>
      <pc:sldChg chg="del">
        <pc:chgData name="Elena Long" userId="6c2fd083e3647dc1" providerId="LiveId" clId="{CD2E0F11-E566-4EE1-AC24-13A5CC84FD0B}" dt="2021-10-12T14:40:41.625" v="89" actId="47"/>
        <pc:sldMkLst>
          <pc:docMk/>
          <pc:sldMk cId="2960652285" sldId="836"/>
        </pc:sldMkLst>
      </pc:sldChg>
      <pc:sldChg chg="addSp delSp del mod">
        <pc:chgData name="Elena Long" userId="6c2fd083e3647dc1" providerId="LiveId" clId="{CD2E0F11-E566-4EE1-AC24-13A5CC84FD0B}" dt="2021-10-12T22:28:21.878" v="108" actId="47"/>
        <pc:sldMkLst>
          <pc:docMk/>
          <pc:sldMk cId="36698415" sldId="837"/>
        </pc:sldMkLst>
        <pc:picChg chg="add del">
          <ac:chgData name="Elena Long" userId="6c2fd083e3647dc1" providerId="LiveId" clId="{CD2E0F11-E566-4EE1-AC24-13A5CC84FD0B}" dt="2021-10-12T15:10:03.935" v="97" actId="478"/>
          <ac:picMkLst>
            <pc:docMk/>
            <pc:sldMk cId="36698415" sldId="837"/>
            <ac:picMk id="7" creationId="{75D1254A-5DFB-4F07-9AD4-8AE6AE1DA2B6}"/>
          </ac:picMkLst>
        </pc:picChg>
        <pc:picChg chg="add del">
          <ac:chgData name="Elena Long" userId="6c2fd083e3647dc1" providerId="LiveId" clId="{CD2E0F11-E566-4EE1-AC24-13A5CC84FD0B}" dt="2021-10-12T15:10:03.935" v="97" actId="478"/>
          <ac:picMkLst>
            <pc:docMk/>
            <pc:sldMk cId="36698415" sldId="837"/>
            <ac:picMk id="8" creationId="{D7DD04B8-6D22-4338-8211-5D9CB7DF7985}"/>
          </ac:picMkLst>
        </pc:picChg>
      </pc:sldChg>
      <pc:sldChg chg="modSp add del modTransition">
        <pc:chgData name="Elena Long" userId="6c2fd083e3647dc1" providerId="LiveId" clId="{CD2E0F11-E566-4EE1-AC24-13A5CC84FD0B}" dt="2021-10-12T22:56:14.668" v="209" actId="2696"/>
        <pc:sldMkLst>
          <pc:docMk/>
          <pc:sldMk cId="219772394" sldId="839"/>
        </pc:sldMkLst>
        <pc:spChg chg="mod">
          <ac:chgData name="Elena Long" userId="6c2fd083e3647dc1" providerId="LiveId" clId="{CD2E0F11-E566-4EE1-AC24-13A5CC84FD0B}" dt="2021-10-12T22:27:20.249" v="106"/>
          <ac:spMkLst>
            <pc:docMk/>
            <pc:sldMk cId="219772394" sldId="839"/>
            <ac:spMk id="4" creationId="{A482D4AC-E179-460B-910F-399B3C87664F}"/>
          </ac:spMkLst>
        </pc:spChg>
        <pc:spChg chg="mod">
          <ac:chgData name="Elena Long" userId="6c2fd083e3647dc1" providerId="LiveId" clId="{CD2E0F11-E566-4EE1-AC24-13A5CC84FD0B}" dt="2021-10-12T22:27:20.249" v="106"/>
          <ac:spMkLst>
            <pc:docMk/>
            <pc:sldMk cId="219772394" sldId="839"/>
            <ac:spMk id="5" creationId="{8DB0DF8B-B2BB-428A-9836-7791EAD2FB86}"/>
          </ac:spMkLst>
        </pc:spChg>
      </pc:sldChg>
      <pc:sldChg chg="addSp modSp add mod modTransition">
        <pc:chgData name="Elena Long" userId="6c2fd083e3647dc1" providerId="LiveId" clId="{CD2E0F11-E566-4EE1-AC24-13A5CC84FD0B}" dt="2021-10-13T00:06:14.373" v="1128" actId="1076"/>
        <pc:sldMkLst>
          <pc:docMk/>
          <pc:sldMk cId="3740892977" sldId="839"/>
        </pc:sldMkLst>
        <pc:spChg chg="add mod">
          <ac:chgData name="Elena Long" userId="6c2fd083e3647dc1" providerId="LiveId" clId="{CD2E0F11-E566-4EE1-AC24-13A5CC84FD0B}" dt="2021-10-13T00:06:14.373" v="1128" actId="1076"/>
          <ac:spMkLst>
            <pc:docMk/>
            <pc:sldMk cId="3740892977" sldId="839"/>
            <ac:spMk id="10" creationId="{67215A54-D9E2-4B3B-8BE2-487A46A47B8B}"/>
          </ac:spMkLst>
        </pc:spChg>
        <pc:picChg chg="add mod">
          <ac:chgData name="Elena Long" userId="6c2fd083e3647dc1" providerId="LiveId" clId="{CD2E0F11-E566-4EE1-AC24-13A5CC84FD0B}" dt="2021-10-13T00:05:34.109" v="1068" actId="1076"/>
          <ac:picMkLst>
            <pc:docMk/>
            <pc:sldMk cId="3740892977" sldId="839"/>
            <ac:picMk id="9" creationId="{72164CFA-5F1A-4F0E-AF11-453F3765C6DE}"/>
          </ac:picMkLst>
        </pc:picChg>
      </pc:sldChg>
      <pc:sldChg chg="add del">
        <pc:chgData name="Elena Long" userId="6c2fd083e3647dc1" providerId="LiveId" clId="{CD2E0F11-E566-4EE1-AC24-13A5CC84FD0B}" dt="2021-10-12T22:56:28.878" v="211"/>
        <pc:sldMkLst>
          <pc:docMk/>
          <pc:sldMk cId="4064747898" sldId="839"/>
        </pc:sldMkLst>
      </pc:sldChg>
      <pc:sldChg chg="add del">
        <pc:chgData name="Elena Long" userId="6c2fd083e3647dc1" providerId="LiveId" clId="{CD2E0F11-E566-4EE1-AC24-13A5CC84FD0B}" dt="2021-10-12T23:51:27.804" v="812" actId="47"/>
        <pc:sldMkLst>
          <pc:docMk/>
          <pc:sldMk cId="1401381198" sldId="840"/>
        </pc:sldMkLst>
      </pc:sldChg>
      <pc:sldChg chg="add del">
        <pc:chgData name="Elena Long" userId="6c2fd083e3647dc1" providerId="LiveId" clId="{CD2E0F11-E566-4EE1-AC24-13A5CC84FD0B}" dt="2021-10-12T22:56:28.878" v="211"/>
        <pc:sldMkLst>
          <pc:docMk/>
          <pc:sldMk cId="2645429660" sldId="840"/>
        </pc:sldMkLst>
      </pc:sldChg>
      <pc:sldChg chg="modSp add del modTransition">
        <pc:chgData name="Elena Long" userId="6c2fd083e3647dc1" providerId="LiveId" clId="{CD2E0F11-E566-4EE1-AC24-13A5CC84FD0B}" dt="2021-10-12T22:56:14.668" v="209" actId="2696"/>
        <pc:sldMkLst>
          <pc:docMk/>
          <pc:sldMk cId="3101203774" sldId="840"/>
        </pc:sldMkLst>
        <pc:spChg chg="mod">
          <ac:chgData name="Elena Long" userId="6c2fd083e3647dc1" providerId="LiveId" clId="{CD2E0F11-E566-4EE1-AC24-13A5CC84FD0B}" dt="2021-10-12T22:27:20.249" v="106"/>
          <ac:spMkLst>
            <pc:docMk/>
            <pc:sldMk cId="3101203774" sldId="840"/>
            <ac:spMk id="4" creationId="{A482D4AC-E179-460B-910F-399B3C87664F}"/>
          </ac:spMkLst>
        </pc:spChg>
        <pc:spChg chg="mod">
          <ac:chgData name="Elena Long" userId="6c2fd083e3647dc1" providerId="LiveId" clId="{CD2E0F11-E566-4EE1-AC24-13A5CC84FD0B}" dt="2021-10-12T22:27:20.249" v="106"/>
          <ac:spMkLst>
            <pc:docMk/>
            <pc:sldMk cId="3101203774" sldId="840"/>
            <ac:spMk id="5" creationId="{8DB0DF8B-B2BB-428A-9836-7791EAD2FB86}"/>
          </ac:spMkLst>
        </pc:spChg>
      </pc:sldChg>
      <pc:sldChg chg="delSp mod modTransition">
        <pc:chgData name="Elena Long" userId="6c2fd083e3647dc1" providerId="LiveId" clId="{CD2E0F11-E566-4EE1-AC24-13A5CC84FD0B}" dt="2021-10-13T00:01:08.176" v="1055"/>
        <pc:sldMkLst>
          <pc:docMk/>
          <pc:sldMk cId="566646246" sldId="841"/>
        </pc:sldMkLst>
        <pc:spChg chg="del">
          <ac:chgData name="Elena Long" userId="6c2fd083e3647dc1" providerId="LiveId" clId="{CD2E0F11-E566-4EE1-AC24-13A5CC84FD0B}" dt="2021-10-12T14:37:45.990" v="86" actId="478"/>
          <ac:spMkLst>
            <pc:docMk/>
            <pc:sldMk cId="566646246" sldId="841"/>
            <ac:spMk id="47" creationId="{00000000-0000-0000-0000-000000000000}"/>
          </ac:spMkLst>
        </pc:spChg>
      </pc:sldChg>
      <pc:sldChg chg="del">
        <pc:chgData name="Elena Long" userId="6c2fd083e3647dc1" providerId="LiveId" clId="{CD2E0F11-E566-4EE1-AC24-13A5CC84FD0B}" dt="2021-10-12T14:41:32.689" v="92" actId="47"/>
        <pc:sldMkLst>
          <pc:docMk/>
          <pc:sldMk cId="2575609598" sldId="842"/>
        </pc:sldMkLst>
      </pc:sldChg>
      <pc:sldChg chg="del">
        <pc:chgData name="Elena Long" userId="6c2fd083e3647dc1" providerId="LiveId" clId="{CD2E0F11-E566-4EE1-AC24-13A5CC84FD0B}" dt="2021-10-12T14:41:32.689" v="92" actId="47"/>
        <pc:sldMkLst>
          <pc:docMk/>
          <pc:sldMk cId="3097401430" sldId="843"/>
        </pc:sldMkLst>
      </pc:sldChg>
      <pc:sldChg chg="delSp modSp mod modTransition">
        <pc:chgData name="Elena Long" userId="6c2fd083e3647dc1" providerId="LiveId" clId="{CD2E0F11-E566-4EE1-AC24-13A5CC84FD0B}" dt="2021-10-13T00:01:08.176" v="1055"/>
        <pc:sldMkLst>
          <pc:docMk/>
          <pc:sldMk cId="2731083518" sldId="844"/>
        </pc:sldMkLst>
        <pc:picChg chg="del mod">
          <ac:chgData name="Elena Long" userId="6c2fd083e3647dc1" providerId="LiveId" clId="{CD2E0F11-E566-4EE1-AC24-13A5CC84FD0B}" dt="2021-10-12T22:58:16.380" v="233" actId="478"/>
          <ac:picMkLst>
            <pc:docMk/>
            <pc:sldMk cId="2731083518" sldId="844"/>
            <ac:picMk id="16" creationId="{48F42192-025F-487A-BAAD-9B616FBD6EB6}"/>
          </ac:picMkLst>
        </pc:picChg>
      </pc:sldChg>
      <pc:sldChg chg="addSp delSp del mod">
        <pc:chgData name="Elena Long" userId="6c2fd083e3647dc1" providerId="LiveId" clId="{CD2E0F11-E566-4EE1-AC24-13A5CC84FD0B}" dt="2021-10-12T22:27:26.094" v="107" actId="47"/>
        <pc:sldMkLst>
          <pc:docMk/>
          <pc:sldMk cId="2460872467" sldId="845"/>
        </pc:sldMkLst>
        <pc:picChg chg="add del">
          <ac:chgData name="Elena Long" userId="6c2fd083e3647dc1" providerId="LiveId" clId="{CD2E0F11-E566-4EE1-AC24-13A5CC84FD0B}" dt="2021-10-12T15:10:04.392" v="98" actId="478"/>
          <ac:picMkLst>
            <pc:docMk/>
            <pc:sldMk cId="2460872467" sldId="845"/>
            <ac:picMk id="7" creationId="{E4CA8723-1873-4CDC-B172-47B92F1440AD}"/>
          </ac:picMkLst>
        </pc:picChg>
        <pc:picChg chg="add del">
          <ac:chgData name="Elena Long" userId="6c2fd083e3647dc1" providerId="LiveId" clId="{CD2E0F11-E566-4EE1-AC24-13A5CC84FD0B}" dt="2021-10-12T15:10:04.392" v="98" actId="478"/>
          <ac:picMkLst>
            <pc:docMk/>
            <pc:sldMk cId="2460872467" sldId="845"/>
            <ac:picMk id="8" creationId="{327E6011-C807-4E2F-BE78-1A38EA3C55FF}"/>
          </ac:picMkLst>
        </pc:picChg>
      </pc:sldChg>
      <pc:sldChg chg="addSp delSp modSp mod modTransition">
        <pc:chgData name="Elena Long" userId="6c2fd083e3647dc1" providerId="LiveId" clId="{CD2E0F11-E566-4EE1-AC24-13A5CC84FD0B}" dt="2021-10-27T13:44:42.504" v="1270" actId="22"/>
        <pc:sldMkLst>
          <pc:docMk/>
          <pc:sldMk cId="3207584203" sldId="847"/>
        </pc:sldMkLst>
        <pc:spChg chg="add del mod">
          <ac:chgData name="Elena Long" userId="6c2fd083e3647dc1" providerId="LiveId" clId="{CD2E0F11-E566-4EE1-AC24-13A5CC84FD0B}" dt="2021-10-27T13:44:41.197" v="1263" actId="767"/>
          <ac:spMkLst>
            <pc:docMk/>
            <pc:sldMk cId="3207584203" sldId="847"/>
            <ac:spMk id="8" creationId="{147873EA-FC17-4DF7-8D37-5A21313DE088}"/>
          </ac:spMkLst>
        </pc:spChg>
        <pc:picChg chg="del mod">
          <ac:chgData name="Elena Long" userId="6c2fd083e3647dc1" providerId="LiveId" clId="{CD2E0F11-E566-4EE1-AC24-13A5CC84FD0B}" dt="2021-10-12T22:58:26.982" v="237" actId="478"/>
          <ac:picMkLst>
            <pc:docMk/>
            <pc:sldMk cId="3207584203" sldId="847"/>
            <ac:picMk id="7" creationId="{68829888-D41F-4A8C-AE18-1CF728BCD29D}"/>
          </ac:picMkLst>
        </pc:picChg>
        <pc:picChg chg="add del mod ord">
          <ac:chgData name="Elena Long" userId="6c2fd083e3647dc1" providerId="LiveId" clId="{CD2E0F11-E566-4EE1-AC24-13A5CC84FD0B}" dt="2021-10-27T13:44:42.504" v="1270" actId="22"/>
          <ac:picMkLst>
            <pc:docMk/>
            <pc:sldMk cId="3207584203" sldId="847"/>
            <ac:picMk id="7" creationId="{D644A3C5-23CD-4784-A8C8-B4EADAD84439}"/>
          </ac:picMkLst>
        </pc:picChg>
      </pc:sldChg>
      <pc:sldChg chg="delSp mod modTransition">
        <pc:chgData name="Elena Long" userId="6c2fd083e3647dc1" providerId="LiveId" clId="{CD2E0F11-E566-4EE1-AC24-13A5CC84FD0B}" dt="2021-10-13T00:01:08.176" v="1055"/>
        <pc:sldMkLst>
          <pc:docMk/>
          <pc:sldMk cId="2093187792" sldId="848"/>
        </pc:sldMkLst>
        <pc:picChg chg="del">
          <ac:chgData name="Elena Long" userId="6c2fd083e3647dc1" providerId="LiveId" clId="{CD2E0F11-E566-4EE1-AC24-13A5CC84FD0B}" dt="2021-10-12T22:58:30.235" v="238" actId="478"/>
          <ac:picMkLst>
            <pc:docMk/>
            <pc:sldMk cId="2093187792" sldId="848"/>
            <ac:picMk id="7" creationId="{4BB448F8-1719-41DA-A37B-D3ABA3F47EE6}"/>
          </ac:picMkLst>
        </pc:picChg>
      </pc:sldChg>
      <pc:sldChg chg="delSp mod modTransition">
        <pc:chgData name="Elena Long" userId="6c2fd083e3647dc1" providerId="LiveId" clId="{CD2E0F11-E566-4EE1-AC24-13A5CC84FD0B}" dt="2021-10-13T00:01:08.176" v="1055"/>
        <pc:sldMkLst>
          <pc:docMk/>
          <pc:sldMk cId="17746785" sldId="849"/>
        </pc:sldMkLst>
        <pc:picChg chg="del">
          <ac:chgData name="Elena Long" userId="6c2fd083e3647dc1" providerId="LiveId" clId="{CD2E0F11-E566-4EE1-AC24-13A5CC84FD0B}" dt="2021-10-12T22:58:33.325" v="239" actId="478"/>
          <ac:picMkLst>
            <pc:docMk/>
            <pc:sldMk cId="17746785" sldId="849"/>
            <ac:picMk id="7" creationId="{4BB448F8-1719-41DA-A37B-D3ABA3F47EE6}"/>
          </ac:picMkLst>
        </pc:picChg>
      </pc:sldChg>
      <pc:sldChg chg="del">
        <pc:chgData name="Elena Long" userId="6c2fd083e3647dc1" providerId="LiveId" clId="{CD2E0F11-E566-4EE1-AC24-13A5CC84FD0B}" dt="2021-10-12T22:24:29.733" v="102" actId="47"/>
        <pc:sldMkLst>
          <pc:docMk/>
          <pc:sldMk cId="4294261736" sldId="850"/>
        </pc:sldMkLst>
      </pc:sldChg>
      <pc:sldChg chg="del">
        <pc:chgData name="Elena Long" userId="6c2fd083e3647dc1" providerId="LiveId" clId="{CD2E0F11-E566-4EE1-AC24-13A5CC84FD0B}" dt="2021-10-12T22:44:27.971" v="199" actId="47"/>
        <pc:sldMkLst>
          <pc:docMk/>
          <pc:sldMk cId="1774818118" sldId="851"/>
        </pc:sldMkLst>
      </pc:sldChg>
      <pc:sldChg chg="del">
        <pc:chgData name="Elena Long" userId="6c2fd083e3647dc1" providerId="LiveId" clId="{CD2E0F11-E566-4EE1-AC24-13A5CC84FD0B}" dt="2021-10-12T14:40:58.196" v="90" actId="47"/>
        <pc:sldMkLst>
          <pc:docMk/>
          <pc:sldMk cId="3018679554" sldId="853"/>
        </pc:sldMkLst>
      </pc:sldChg>
      <pc:sldChg chg="delSp mod modTransition delAnim modAnim">
        <pc:chgData name="Elena Long" userId="6c2fd083e3647dc1" providerId="LiveId" clId="{CD2E0F11-E566-4EE1-AC24-13A5CC84FD0B}" dt="2021-10-13T00:03:13.920" v="1059"/>
        <pc:sldMkLst>
          <pc:docMk/>
          <pc:sldMk cId="3817669682" sldId="854"/>
        </pc:sldMkLst>
        <pc:grpChg chg="del">
          <ac:chgData name="Elena Long" userId="6c2fd083e3647dc1" providerId="LiveId" clId="{CD2E0F11-E566-4EE1-AC24-13A5CC84FD0B}" dt="2021-10-13T00:02:56.977" v="1057" actId="478"/>
          <ac:grpSpMkLst>
            <pc:docMk/>
            <pc:sldMk cId="3817669682" sldId="854"/>
            <ac:grpSpMk id="19" creationId="{F906D1C3-3458-4419-91A7-D27989C1C273}"/>
          </ac:grpSpMkLst>
        </pc:grpChg>
        <pc:picChg chg="del">
          <ac:chgData name="Elena Long" userId="6c2fd083e3647dc1" providerId="LiveId" clId="{CD2E0F11-E566-4EE1-AC24-13A5CC84FD0B}" dt="2021-10-13T00:03:01.024" v="1058" actId="478"/>
          <ac:picMkLst>
            <pc:docMk/>
            <pc:sldMk cId="3817669682" sldId="854"/>
            <ac:picMk id="7" creationId="{F174739B-C64B-4EAB-84F5-EBF3EAF7C9E5}"/>
          </ac:picMkLst>
        </pc:picChg>
        <pc:picChg chg="del">
          <ac:chgData name="Elena Long" userId="6c2fd083e3647dc1" providerId="LiveId" clId="{CD2E0F11-E566-4EE1-AC24-13A5CC84FD0B}" dt="2021-10-12T22:58:05.908" v="228" actId="478"/>
          <ac:picMkLst>
            <pc:docMk/>
            <pc:sldMk cId="3817669682" sldId="854"/>
            <ac:picMk id="26" creationId="{2D9843BD-7C1C-4C19-A173-5BE03C068198}"/>
          </ac:picMkLst>
        </pc:picChg>
      </pc:sldChg>
      <pc:sldChg chg="delSp modSp mod ord modTransition">
        <pc:chgData name="Elena Long" userId="6c2fd083e3647dc1" providerId="LiveId" clId="{CD2E0F11-E566-4EE1-AC24-13A5CC84FD0B}" dt="2021-10-13T00:18:04.669" v="1202"/>
        <pc:sldMkLst>
          <pc:docMk/>
          <pc:sldMk cId="3900949465" sldId="855"/>
        </pc:sldMkLst>
        <pc:picChg chg="del mod">
          <ac:chgData name="Elena Long" userId="6c2fd083e3647dc1" providerId="LiveId" clId="{CD2E0F11-E566-4EE1-AC24-13A5CC84FD0B}" dt="2021-10-12T22:57:56.405" v="226" actId="478"/>
          <ac:picMkLst>
            <pc:docMk/>
            <pc:sldMk cId="3900949465" sldId="855"/>
            <ac:picMk id="7" creationId="{E2D62EED-6AC2-47CA-8D24-C7CAFB0559A3}"/>
          </ac:picMkLst>
        </pc:picChg>
      </pc:sldChg>
      <pc:sldChg chg="delSp modSp mod ord modTransition">
        <pc:chgData name="Elena Long" userId="6c2fd083e3647dc1" providerId="LiveId" clId="{CD2E0F11-E566-4EE1-AC24-13A5CC84FD0B}" dt="2021-10-13T00:18:04.669" v="1202"/>
        <pc:sldMkLst>
          <pc:docMk/>
          <pc:sldMk cId="1181776127" sldId="856"/>
        </pc:sldMkLst>
        <pc:picChg chg="del mod">
          <ac:chgData name="Elena Long" userId="6c2fd083e3647dc1" providerId="LiveId" clId="{CD2E0F11-E566-4EE1-AC24-13A5CC84FD0B}" dt="2021-10-12T22:57:44.248" v="220" actId="478"/>
          <ac:picMkLst>
            <pc:docMk/>
            <pc:sldMk cId="1181776127" sldId="856"/>
            <ac:picMk id="7" creationId="{E2D62EED-6AC2-47CA-8D24-C7CAFB0559A3}"/>
          </ac:picMkLst>
        </pc:picChg>
      </pc:sldChg>
      <pc:sldChg chg="delSp del mod modTransition">
        <pc:chgData name="Elena Long" userId="6c2fd083e3647dc1" providerId="LiveId" clId="{CD2E0F11-E566-4EE1-AC24-13A5CC84FD0B}" dt="2021-10-13T00:03:42.231" v="1060" actId="47"/>
        <pc:sldMkLst>
          <pc:docMk/>
          <pc:sldMk cId="387280416" sldId="857"/>
        </pc:sldMkLst>
        <pc:picChg chg="del">
          <ac:chgData name="Elena Long" userId="6c2fd083e3647dc1" providerId="LiveId" clId="{CD2E0F11-E566-4EE1-AC24-13A5CC84FD0B}" dt="2021-10-12T22:58:37.195" v="240" actId="478"/>
          <ac:picMkLst>
            <pc:docMk/>
            <pc:sldMk cId="387280416" sldId="857"/>
            <ac:picMk id="7" creationId="{4BB448F8-1719-41DA-A37B-D3ABA3F47EE6}"/>
          </ac:picMkLst>
        </pc:picChg>
      </pc:sldChg>
      <pc:sldChg chg="modSp add modTransition">
        <pc:chgData name="Elena Long" userId="6c2fd083e3647dc1" providerId="LiveId" clId="{CD2E0F11-E566-4EE1-AC24-13A5CC84FD0B}" dt="2021-10-13T00:01:08.176" v="1055"/>
        <pc:sldMkLst>
          <pc:docMk/>
          <pc:sldMk cId="2196271264" sldId="858"/>
        </pc:sldMkLst>
        <pc:spChg chg="mod">
          <ac:chgData name="Elena Long" userId="6c2fd083e3647dc1" providerId="LiveId" clId="{CD2E0F11-E566-4EE1-AC24-13A5CC84FD0B}" dt="2021-10-12T22:27:20.249" v="106"/>
          <ac:spMkLst>
            <pc:docMk/>
            <pc:sldMk cId="2196271264" sldId="858"/>
            <ac:spMk id="4" creationId="{6A3EF5BF-FAFD-4D36-B2E7-A004E6952F8A}"/>
          </ac:spMkLst>
        </pc:spChg>
        <pc:spChg chg="mod">
          <ac:chgData name="Elena Long" userId="6c2fd083e3647dc1" providerId="LiveId" clId="{CD2E0F11-E566-4EE1-AC24-13A5CC84FD0B}" dt="2021-10-12T22:27:20.249" v="106"/>
          <ac:spMkLst>
            <pc:docMk/>
            <pc:sldMk cId="2196271264" sldId="858"/>
            <ac:spMk id="5" creationId="{D390274B-5A6E-4669-BC1F-BEB2E2EEA2D6}"/>
          </ac:spMkLst>
        </pc:spChg>
      </pc:sldChg>
      <pc:sldChg chg="modSp add modTransition">
        <pc:chgData name="Elena Long" userId="6c2fd083e3647dc1" providerId="LiveId" clId="{CD2E0F11-E566-4EE1-AC24-13A5CC84FD0B}" dt="2021-10-13T00:01:08.176" v="1055"/>
        <pc:sldMkLst>
          <pc:docMk/>
          <pc:sldMk cId="2839715445" sldId="859"/>
        </pc:sldMkLst>
        <pc:spChg chg="mod">
          <ac:chgData name="Elena Long" userId="6c2fd083e3647dc1" providerId="LiveId" clId="{CD2E0F11-E566-4EE1-AC24-13A5CC84FD0B}" dt="2021-10-12T22:27:20.249" v="106"/>
          <ac:spMkLst>
            <pc:docMk/>
            <pc:sldMk cId="2839715445" sldId="859"/>
            <ac:spMk id="4" creationId="{35A5A9D1-122B-430F-AFB1-C0CCD73FD42D}"/>
          </ac:spMkLst>
        </pc:spChg>
        <pc:spChg chg="mod">
          <ac:chgData name="Elena Long" userId="6c2fd083e3647dc1" providerId="LiveId" clId="{CD2E0F11-E566-4EE1-AC24-13A5CC84FD0B}" dt="2021-10-12T22:27:20.249" v="106"/>
          <ac:spMkLst>
            <pc:docMk/>
            <pc:sldMk cId="2839715445" sldId="859"/>
            <ac:spMk id="5" creationId="{64731C74-CD59-41C3-ADED-61BF66049070}"/>
          </ac:spMkLst>
        </pc:spChg>
      </pc:sldChg>
      <pc:sldChg chg="modSp add del modTransition">
        <pc:chgData name="Elena Long" userId="6c2fd083e3647dc1" providerId="LiveId" clId="{CD2E0F11-E566-4EE1-AC24-13A5CC84FD0B}" dt="2021-10-12T22:56:14.668" v="209" actId="2696"/>
        <pc:sldMkLst>
          <pc:docMk/>
          <pc:sldMk cId="2129850363" sldId="860"/>
        </pc:sldMkLst>
        <pc:spChg chg="mod">
          <ac:chgData name="Elena Long" userId="6c2fd083e3647dc1" providerId="LiveId" clId="{CD2E0F11-E566-4EE1-AC24-13A5CC84FD0B}" dt="2021-10-12T22:27:20.249" v="106"/>
          <ac:spMkLst>
            <pc:docMk/>
            <pc:sldMk cId="2129850363" sldId="860"/>
            <ac:spMk id="4" creationId="{A482D4AC-E179-460B-910F-399B3C87664F}"/>
          </ac:spMkLst>
        </pc:spChg>
        <pc:spChg chg="mod">
          <ac:chgData name="Elena Long" userId="6c2fd083e3647dc1" providerId="LiveId" clId="{CD2E0F11-E566-4EE1-AC24-13A5CC84FD0B}" dt="2021-10-12T22:27:20.249" v="106"/>
          <ac:spMkLst>
            <pc:docMk/>
            <pc:sldMk cId="2129850363" sldId="860"/>
            <ac:spMk id="5" creationId="{8DB0DF8B-B2BB-428A-9836-7791EAD2FB86}"/>
          </ac:spMkLst>
        </pc:spChg>
      </pc:sldChg>
      <pc:sldChg chg="add del">
        <pc:chgData name="Elena Long" userId="6c2fd083e3647dc1" providerId="LiveId" clId="{CD2E0F11-E566-4EE1-AC24-13A5CC84FD0B}" dt="2021-10-12T22:56:28.878" v="211"/>
        <pc:sldMkLst>
          <pc:docMk/>
          <pc:sldMk cId="2680430607" sldId="860"/>
        </pc:sldMkLst>
      </pc:sldChg>
      <pc:sldChg chg="add modTransition">
        <pc:chgData name="Elena Long" userId="6c2fd083e3647dc1" providerId="LiveId" clId="{CD2E0F11-E566-4EE1-AC24-13A5CC84FD0B}" dt="2021-10-13T00:01:08.176" v="1055"/>
        <pc:sldMkLst>
          <pc:docMk/>
          <pc:sldMk cId="3198121279" sldId="860"/>
        </pc:sldMkLst>
      </pc:sldChg>
      <pc:sldChg chg="add del">
        <pc:chgData name="Elena Long" userId="6c2fd083e3647dc1" providerId="LiveId" clId="{CD2E0F11-E566-4EE1-AC24-13A5CC84FD0B}" dt="2021-10-12T22:56:28.878" v="211"/>
        <pc:sldMkLst>
          <pc:docMk/>
          <pc:sldMk cId="317710074" sldId="861"/>
        </pc:sldMkLst>
      </pc:sldChg>
      <pc:sldChg chg="modSp add mod modTransition">
        <pc:chgData name="Elena Long" userId="6c2fd083e3647dc1" providerId="LiveId" clId="{CD2E0F11-E566-4EE1-AC24-13A5CC84FD0B}" dt="2021-10-13T00:01:08.176" v="1055"/>
        <pc:sldMkLst>
          <pc:docMk/>
          <pc:sldMk cId="677760797" sldId="861"/>
        </pc:sldMkLst>
        <pc:spChg chg="mod">
          <ac:chgData name="Elena Long" userId="6c2fd083e3647dc1" providerId="LiveId" clId="{CD2E0F11-E566-4EE1-AC24-13A5CC84FD0B}" dt="2021-10-12T23:00:54.764" v="274" actId="20577"/>
          <ac:spMkLst>
            <pc:docMk/>
            <pc:sldMk cId="677760797" sldId="861"/>
            <ac:spMk id="2" creationId="{AF6F8336-4631-42E7-8261-1799365672CF}"/>
          </ac:spMkLst>
        </pc:spChg>
      </pc:sldChg>
      <pc:sldChg chg="addSp delSp modSp add del mod">
        <pc:chgData name="Elena Long" userId="6c2fd083e3647dc1" providerId="LiveId" clId="{CD2E0F11-E566-4EE1-AC24-13A5CC84FD0B}" dt="2021-10-12T22:56:14.668" v="209" actId="2696"/>
        <pc:sldMkLst>
          <pc:docMk/>
          <pc:sldMk cId="3582075041" sldId="861"/>
        </pc:sldMkLst>
        <pc:spChg chg="mod">
          <ac:chgData name="Elena Long" userId="6c2fd083e3647dc1" providerId="LiveId" clId="{CD2E0F11-E566-4EE1-AC24-13A5CC84FD0B}" dt="2021-10-12T22:40:58.223" v="197" actId="20577"/>
          <ac:spMkLst>
            <pc:docMk/>
            <pc:sldMk cId="3582075041" sldId="861"/>
            <ac:spMk id="3" creationId="{9E1F3F96-6748-4BFC-8DFF-B85215FBB967}"/>
          </ac:spMkLst>
        </pc:spChg>
        <pc:spChg chg="mod">
          <ac:chgData name="Elena Long" userId="6c2fd083e3647dc1" providerId="LiveId" clId="{CD2E0F11-E566-4EE1-AC24-13A5CC84FD0B}" dt="2021-10-12T22:40:31.646" v="141" actId="164"/>
          <ac:spMkLst>
            <pc:docMk/>
            <pc:sldMk cId="3582075041" sldId="861"/>
            <ac:spMk id="8" creationId="{9744A55B-53ED-4FE6-A6DE-B219E3472FA6}"/>
          </ac:spMkLst>
        </pc:spChg>
        <pc:grpChg chg="add mod">
          <ac:chgData name="Elena Long" userId="6c2fd083e3647dc1" providerId="LiveId" clId="{CD2E0F11-E566-4EE1-AC24-13A5CC84FD0B}" dt="2021-10-12T22:46:45.413" v="203" actId="1076"/>
          <ac:grpSpMkLst>
            <pc:docMk/>
            <pc:sldMk cId="3582075041" sldId="861"/>
            <ac:grpSpMk id="10" creationId="{0BE8D3E2-9230-4B10-B6C9-D0609B077252}"/>
          </ac:grpSpMkLst>
        </pc:grpChg>
        <pc:picChg chg="add mod ord">
          <ac:chgData name="Elena Long" userId="6c2fd083e3647dc1" providerId="LiveId" clId="{CD2E0F11-E566-4EE1-AC24-13A5CC84FD0B}" dt="2021-10-12T22:40:31.646" v="141" actId="164"/>
          <ac:picMkLst>
            <pc:docMk/>
            <pc:sldMk cId="3582075041" sldId="861"/>
            <ac:picMk id="9" creationId="{05C5BD4D-63D1-47C1-A302-8BD3E2776F57}"/>
          </ac:picMkLst>
        </pc:picChg>
        <pc:picChg chg="add del mod">
          <ac:chgData name="Elena Long" userId="6c2fd083e3647dc1" providerId="LiveId" clId="{CD2E0F11-E566-4EE1-AC24-13A5CC84FD0B}" dt="2021-10-12T22:54:08.042" v="205" actId="478"/>
          <ac:picMkLst>
            <pc:docMk/>
            <pc:sldMk cId="3582075041" sldId="861"/>
            <ac:picMk id="12" creationId="{DB1981E4-E145-4319-B559-50C48DA47552}"/>
          </ac:picMkLst>
        </pc:picChg>
        <pc:picChg chg="add mod">
          <ac:chgData name="Elena Long" userId="6c2fd083e3647dc1" providerId="LiveId" clId="{CD2E0F11-E566-4EE1-AC24-13A5CC84FD0B}" dt="2021-10-12T22:54:14.505" v="208" actId="1076"/>
          <ac:picMkLst>
            <pc:docMk/>
            <pc:sldMk cId="3582075041" sldId="861"/>
            <ac:picMk id="14" creationId="{B31DD7F0-651C-4675-911E-EE88AE9BB578}"/>
          </ac:picMkLst>
        </pc:picChg>
        <pc:picChg chg="del">
          <ac:chgData name="Elena Long" userId="6c2fd083e3647dc1" providerId="LiveId" clId="{CD2E0F11-E566-4EE1-AC24-13A5CC84FD0B}" dt="2021-10-12T22:31:13.445" v="125" actId="478"/>
          <ac:picMkLst>
            <pc:docMk/>
            <pc:sldMk cId="3582075041" sldId="861"/>
            <ac:picMk id="23" creationId="{B796D973-D992-4A3D-8287-5649775F3216}"/>
          </ac:picMkLst>
        </pc:picChg>
        <pc:picChg chg="del">
          <ac:chgData name="Elena Long" userId="6c2fd083e3647dc1" providerId="LiveId" clId="{CD2E0F11-E566-4EE1-AC24-13A5CC84FD0B}" dt="2021-10-12T22:31:11.832" v="124" actId="478"/>
          <ac:picMkLst>
            <pc:docMk/>
            <pc:sldMk cId="3582075041" sldId="861"/>
            <ac:picMk id="25" creationId="{76B4044C-308B-481B-BE28-F665BF87772F}"/>
          </ac:picMkLst>
        </pc:picChg>
      </pc:sldChg>
      <pc:sldChg chg="addSp modSp new mod modTransition">
        <pc:chgData name="Elena Long" userId="6c2fd083e3647dc1" providerId="LiveId" clId="{CD2E0F11-E566-4EE1-AC24-13A5CC84FD0B}" dt="2021-10-13T00:01:08.176" v="1055"/>
        <pc:sldMkLst>
          <pc:docMk/>
          <pc:sldMk cId="2774880508" sldId="862"/>
        </pc:sldMkLst>
        <pc:spChg chg="mod">
          <ac:chgData name="Elena Long" userId="6c2fd083e3647dc1" providerId="LiveId" clId="{CD2E0F11-E566-4EE1-AC24-13A5CC84FD0B}" dt="2021-10-12T23:01:07.404" v="301" actId="20577"/>
          <ac:spMkLst>
            <pc:docMk/>
            <pc:sldMk cId="2774880508" sldId="862"/>
            <ac:spMk id="2" creationId="{CBC364FF-053C-4C31-A030-51DB72D06EE7}"/>
          </ac:spMkLst>
        </pc:spChg>
        <pc:spChg chg="mod">
          <ac:chgData name="Elena Long" userId="6c2fd083e3647dc1" providerId="LiveId" clId="{CD2E0F11-E566-4EE1-AC24-13A5CC84FD0B}" dt="2021-10-12T23:07:32.603" v="475" actId="20577"/>
          <ac:spMkLst>
            <pc:docMk/>
            <pc:sldMk cId="2774880508" sldId="862"/>
            <ac:spMk id="3" creationId="{CA90C175-97E8-46FD-B1EC-003D1B015388}"/>
          </ac:spMkLst>
        </pc:spChg>
        <pc:spChg chg="add mod">
          <ac:chgData name="Elena Long" userId="6c2fd083e3647dc1" providerId="LiveId" clId="{CD2E0F11-E566-4EE1-AC24-13A5CC84FD0B}" dt="2021-10-12T23:12:09.672" v="519" actId="1036"/>
          <ac:spMkLst>
            <pc:docMk/>
            <pc:sldMk cId="2774880508" sldId="862"/>
            <ac:spMk id="9" creationId="{EEAA0FB1-77D3-4EF6-BD51-38AA49F164C1}"/>
          </ac:spMkLst>
        </pc:spChg>
        <pc:spChg chg="add mod">
          <ac:chgData name="Elena Long" userId="6c2fd083e3647dc1" providerId="LiveId" clId="{CD2E0F11-E566-4EE1-AC24-13A5CC84FD0B}" dt="2021-10-12T23:12:09.672" v="519" actId="1036"/>
          <ac:spMkLst>
            <pc:docMk/>
            <pc:sldMk cId="2774880508" sldId="862"/>
            <ac:spMk id="10" creationId="{834A3B18-37C7-4977-9AD1-B827E39B1D68}"/>
          </ac:spMkLst>
        </pc:spChg>
        <pc:spChg chg="add mod">
          <ac:chgData name="Elena Long" userId="6c2fd083e3647dc1" providerId="LiveId" clId="{CD2E0F11-E566-4EE1-AC24-13A5CC84FD0B}" dt="2021-10-12T23:12:16.553" v="522" actId="1076"/>
          <ac:spMkLst>
            <pc:docMk/>
            <pc:sldMk cId="2774880508" sldId="862"/>
            <ac:spMk id="13" creationId="{2C5E60F9-7AD2-404D-AC8E-87225267506B}"/>
          </ac:spMkLst>
        </pc:spChg>
        <pc:spChg chg="add mod">
          <ac:chgData name="Elena Long" userId="6c2fd083e3647dc1" providerId="LiveId" clId="{CD2E0F11-E566-4EE1-AC24-13A5CC84FD0B}" dt="2021-10-12T23:12:43.008" v="551" actId="1076"/>
          <ac:spMkLst>
            <pc:docMk/>
            <pc:sldMk cId="2774880508" sldId="862"/>
            <ac:spMk id="14" creationId="{7CF41135-01F3-4298-8E0E-377F6D489FB3}"/>
          </ac:spMkLst>
        </pc:spChg>
        <pc:picChg chg="add mod">
          <ac:chgData name="Elena Long" userId="6c2fd083e3647dc1" providerId="LiveId" clId="{CD2E0F11-E566-4EE1-AC24-13A5CC84FD0B}" dt="2021-10-12T23:12:09.672" v="519" actId="1036"/>
          <ac:picMkLst>
            <pc:docMk/>
            <pc:sldMk cId="2774880508" sldId="862"/>
            <ac:picMk id="8" creationId="{E3500B48-F730-442B-85A4-C917CB206CBE}"/>
          </ac:picMkLst>
        </pc:picChg>
        <pc:picChg chg="add mod">
          <ac:chgData name="Elena Long" userId="6c2fd083e3647dc1" providerId="LiveId" clId="{CD2E0F11-E566-4EE1-AC24-13A5CC84FD0B}" dt="2021-10-12T23:12:09.672" v="519" actId="1036"/>
          <ac:picMkLst>
            <pc:docMk/>
            <pc:sldMk cId="2774880508" sldId="862"/>
            <ac:picMk id="12" creationId="{C47E80B2-F105-4174-BC3F-A6CCE2F5CA88}"/>
          </ac:picMkLst>
        </pc:picChg>
        <pc:picChg chg="add mod modCrop">
          <ac:chgData name="Elena Long" userId="6c2fd083e3647dc1" providerId="LiveId" clId="{CD2E0F11-E566-4EE1-AC24-13A5CC84FD0B}" dt="2021-10-12T23:55:13.291" v="821" actId="14100"/>
          <ac:picMkLst>
            <pc:docMk/>
            <pc:sldMk cId="2774880508" sldId="862"/>
            <ac:picMk id="16" creationId="{DD606DF6-1BF2-4594-970B-582CBF38DBF1}"/>
          </ac:picMkLst>
        </pc:picChg>
      </pc:sldChg>
      <pc:sldChg chg="addSp delSp modSp new mod modTransition">
        <pc:chgData name="Elena Long" userId="6c2fd083e3647dc1" providerId="LiveId" clId="{CD2E0F11-E566-4EE1-AC24-13A5CC84FD0B}" dt="2021-10-13T00:19:49.979" v="1209" actId="1076"/>
        <pc:sldMkLst>
          <pc:docMk/>
          <pc:sldMk cId="2441586261" sldId="863"/>
        </pc:sldMkLst>
        <pc:spChg chg="mod">
          <ac:chgData name="Elena Long" userId="6c2fd083e3647dc1" providerId="LiveId" clId="{CD2E0F11-E566-4EE1-AC24-13A5CC84FD0B}" dt="2021-10-12T23:14:58.491" v="586" actId="20577"/>
          <ac:spMkLst>
            <pc:docMk/>
            <pc:sldMk cId="2441586261" sldId="863"/>
            <ac:spMk id="2" creationId="{98C49244-5A12-415D-ABE6-83B91B4C9E5E}"/>
          </ac:spMkLst>
        </pc:spChg>
        <pc:spChg chg="del">
          <ac:chgData name="Elena Long" userId="6c2fd083e3647dc1" providerId="LiveId" clId="{CD2E0F11-E566-4EE1-AC24-13A5CC84FD0B}" dt="2021-10-12T23:15:07.101" v="590" actId="478"/>
          <ac:spMkLst>
            <pc:docMk/>
            <pc:sldMk cId="2441586261" sldId="863"/>
            <ac:spMk id="3" creationId="{246ED115-06B8-4E6A-8500-A73126C6D232}"/>
          </ac:spMkLst>
        </pc:spChg>
        <pc:spChg chg="add mod">
          <ac:chgData name="Elena Long" userId="6c2fd083e3647dc1" providerId="LiveId" clId="{CD2E0F11-E566-4EE1-AC24-13A5CC84FD0B}" dt="2021-10-13T00:19:38.360" v="1208" actId="20577"/>
          <ac:spMkLst>
            <pc:docMk/>
            <pc:sldMk cId="2441586261" sldId="863"/>
            <ac:spMk id="9" creationId="{5D02F5B3-9DB6-4468-B965-5AED7694798C}"/>
          </ac:spMkLst>
        </pc:spChg>
        <pc:spChg chg="add mod">
          <ac:chgData name="Elena Long" userId="6c2fd083e3647dc1" providerId="LiveId" clId="{CD2E0F11-E566-4EE1-AC24-13A5CC84FD0B}" dt="2021-10-13T00:19:49.979" v="1209" actId="1076"/>
          <ac:spMkLst>
            <pc:docMk/>
            <pc:sldMk cId="2441586261" sldId="863"/>
            <ac:spMk id="12" creationId="{55D56BEA-03BE-4FF5-AB85-3D3A3A0C2A39}"/>
          </ac:spMkLst>
        </pc:spChg>
        <pc:picChg chg="add mod">
          <ac:chgData name="Elena Long" userId="6c2fd083e3647dc1" providerId="LiveId" clId="{CD2E0F11-E566-4EE1-AC24-13A5CC84FD0B}" dt="2021-10-12T23:19:31.138" v="675" actId="1076"/>
          <ac:picMkLst>
            <pc:docMk/>
            <pc:sldMk cId="2441586261" sldId="863"/>
            <ac:picMk id="8" creationId="{954E5414-7979-4254-ADCE-F05DA28DE30E}"/>
          </ac:picMkLst>
        </pc:picChg>
        <pc:picChg chg="add mod">
          <ac:chgData name="Elena Long" userId="6c2fd083e3647dc1" providerId="LiveId" clId="{CD2E0F11-E566-4EE1-AC24-13A5CC84FD0B}" dt="2021-10-12T23:19:26.401" v="674" actId="1076"/>
          <ac:picMkLst>
            <pc:docMk/>
            <pc:sldMk cId="2441586261" sldId="863"/>
            <ac:picMk id="11" creationId="{A9DAA053-674B-402C-9086-91DC9E4FEA4A}"/>
          </ac:picMkLst>
        </pc:picChg>
      </pc:sldChg>
      <pc:sldChg chg="addSp delSp modSp new mod modTransition">
        <pc:chgData name="Elena Long" userId="6c2fd083e3647dc1" providerId="LiveId" clId="{CD2E0F11-E566-4EE1-AC24-13A5CC84FD0B}" dt="2021-10-13T00:15:50.056" v="1197" actId="20577"/>
        <pc:sldMkLst>
          <pc:docMk/>
          <pc:sldMk cId="3722637510" sldId="864"/>
        </pc:sldMkLst>
        <pc:spChg chg="mod">
          <ac:chgData name="Elena Long" userId="6c2fd083e3647dc1" providerId="LiveId" clId="{CD2E0F11-E566-4EE1-AC24-13A5CC84FD0B}" dt="2021-10-12T23:50:36.629" v="811" actId="20577"/>
          <ac:spMkLst>
            <pc:docMk/>
            <pc:sldMk cId="3722637510" sldId="864"/>
            <ac:spMk id="2" creationId="{64203E65-D72A-47EA-A7DE-651068B97ECB}"/>
          </ac:spMkLst>
        </pc:spChg>
        <pc:spChg chg="add del mod">
          <ac:chgData name="Elena Long" userId="6c2fd083e3647dc1" providerId="LiveId" clId="{CD2E0F11-E566-4EE1-AC24-13A5CC84FD0B}" dt="2021-10-12T23:49:12.534" v="778" actId="20577"/>
          <ac:spMkLst>
            <pc:docMk/>
            <pc:sldMk cId="3722637510" sldId="864"/>
            <ac:spMk id="3" creationId="{7EF88920-A8A2-4A16-8214-E4CDC0915AD4}"/>
          </ac:spMkLst>
        </pc:spChg>
        <pc:spChg chg="add mod">
          <ac:chgData name="Elena Long" userId="6c2fd083e3647dc1" providerId="LiveId" clId="{CD2E0F11-E566-4EE1-AC24-13A5CC84FD0B}" dt="2021-10-12T23:50:25.766" v="805" actId="14100"/>
          <ac:spMkLst>
            <pc:docMk/>
            <pc:sldMk cId="3722637510" sldId="864"/>
            <ac:spMk id="11" creationId="{C2FF3765-A852-409D-9BD2-11CDBA259B16}"/>
          </ac:spMkLst>
        </pc:spChg>
        <pc:spChg chg="add mod">
          <ac:chgData name="Elena Long" userId="6c2fd083e3647dc1" providerId="LiveId" clId="{CD2E0F11-E566-4EE1-AC24-13A5CC84FD0B}" dt="2021-10-13T00:15:50.056" v="1197" actId="20577"/>
          <ac:spMkLst>
            <pc:docMk/>
            <pc:sldMk cId="3722637510" sldId="864"/>
            <ac:spMk id="12" creationId="{B586FF74-DA6D-4037-95D3-1F55B438708D}"/>
          </ac:spMkLst>
        </pc:spChg>
        <pc:picChg chg="add mod">
          <ac:chgData name="Elena Long" userId="6c2fd083e3647dc1" providerId="LiveId" clId="{CD2E0F11-E566-4EE1-AC24-13A5CC84FD0B}" dt="2021-10-12T23:48:07.336" v="761" actId="14100"/>
          <ac:picMkLst>
            <pc:docMk/>
            <pc:sldMk cId="3722637510" sldId="864"/>
            <ac:picMk id="8" creationId="{A4C7B670-FFC2-455E-A14D-5E497025A02C}"/>
          </ac:picMkLst>
        </pc:picChg>
        <pc:picChg chg="add mod">
          <ac:chgData name="Elena Long" userId="6c2fd083e3647dc1" providerId="LiveId" clId="{CD2E0F11-E566-4EE1-AC24-13A5CC84FD0B}" dt="2021-10-12T23:50:05.122" v="783" actId="1076"/>
          <ac:picMkLst>
            <pc:docMk/>
            <pc:sldMk cId="3722637510" sldId="864"/>
            <ac:picMk id="10" creationId="{27299854-6766-46AF-88FB-35E5ABC96871}"/>
          </ac:picMkLst>
        </pc:picChg>
      </pc:sldChg>
      <pc:sldChg chg="new del modTransition">
        <pc:chgData name="Elena Long" userId="6c2fd083e3647dc1" providerId="LiveId" clId="{CD2E0F11-E566-4EE1-AC24-13A5CC84FD0B}" dt="2021-10-13T00:07:34.649" v="1129" actId="47"/>
        <pc:sldMkLst>
          <pc:docMk/>
          <pc:sldMk cId="2204234502" sldId="865"/>
        </pc:sldMkLst>
      </pc:sldChg>
      <pc:sldChg chg="new del">
        <pc:chgData name="Elena Long" userId="6c2fd083e3647dc1" providerId="LiveId" clId="{CD2E0F11-E566-4EE1-AC24-13A5CC84FD0B}" dt="2021-10-12T23:59:57.871" v="1054" actId="47"/>
        <pc:sldMkLst>
          <pc:docMk/>
          <pc:sldMk cId="4015997328" sldId="866"/>
        </pc:sldMkLst>
      </pc:sldChg>
      <pc:sldChg chg="addSp delSp modSp new mod modTransition">
        <pc:chgData name="Elena Long" userId="6c2fd083e3647dc1" providerId="LiveId" clId="{CD2E0F11-E566-4EE1-AC24-13A5CC84FD0B}" dt="2021-10-13T00:01:08.176" v="1055"/>
        <pc:sldMkLst>
          <pc:docMk/>
          <pc:sldMk cId="2744227143" sldId="867"/>
        </pc:sldMkLst>
        <pc:spChg chg="mod">
          <ac:chgData name="Elena Long" userId="6c2fd083e3647dc1" providerId="LiveId" clId="{CD2E0F11-E566-4EE1-AC24-13A5CC84FD0B}" dt="2021-10-12T23:58:53.753" v="859" actId="20577"/>
          <ac:spMkLst>
            <pc:docMk/>
            <pc:sldMk cId="2744227143" sldId="867"/>
            <ac:spMk id="2" creationId="{0EC9B7F1-928A-44AB-8D02-0823943D1AA9}"/>
          </ac:spMkLst>
        </pc:spChg>
        <pc:spChg chg="mod">
          <ac:chgData name="Elena Long" userId="6c2fd083e3647dc1" providerId="LiveId" clId="{CD2E0F11-E566-4EE1-AC24-13A5CC84FD0B}" dt="2021-10-12T23:59:54.786" v="1052" actId="14100"/>
          <ac:spMkLst>
            <pc:docMk/>
            <pc:sldMk cId="2744227143" sldId="867"/>
            <ac:spMk id="3" creationId="{9D195113-DAEB-40DB-A0DD-71A7EDE2F4B7}"/>
          </ac:spMkLst>
        </pc:spChg>
        <pc:spChg chg="mod">
          <ac:chgData name="Elena Long" userId="6c2fd083e3647dc1" providerId="LiveId" clId="{CD2E0F11-E566-4EE1-AC24-13A5CC84FD0B}" dt="2021-10-12T23:58:02.398" v="835"/>
          <ac:spMkLst>
            <pc:docMk/>
            <pc:sldMk cId="2744227143" sldId="867"/>
            <ac:spMk id="9" creationId="{12F926F0-4B41-4B03-BFED-57ACAC858D4E}"/>
          </ac:spMkLst>
        </pc:spChg>
        <pc:spChg chg="mod">
          <ac:chgData name="Elena Long" userId="6c2fd083e3647dc1" providerId="LiveId" clId="{CD2E0F11-E566-4EE1-AC24-13A5CC84FD0B}" dt="2021-10-12T23:58:02.398" v="835"/>
          <ac:spMkLst>
            <pc:docMk/>
            <pc:sldMk cId="2744227143" sldId="867"/>
            <ac:spMk id="10" creationId="{AC1AAF95-23EC-4A31-B279-EAA746D0D066}"/>
          </ac:spMkLst>
        </pc:spChg>
        <pc:spChg chg="mod">
          <ac:chgData name="Elena Long" userId="6c2fd083e3647dc1" providerId="LiveId" clId="{CD2E0F11-E566-4EE1-AC24-13A5CC84FD0B}" dt="2021-10-12T23:58:02.398" v="835"/>
          <ac:spMkLst>
            <pc:docMk/>
            <pc:sldMk cId="2744227143" sldId="867"/>
            <ac:spMk id="11" creationId="{FAD45949-056F-4DD4-B7D7-1A6101AC7F49}"/>
          </ac:spMkLst>
        </pc:spChg>
        <pc:spChg chg="add del mod">
          <ac:chgData name="Elena Long" userId="6c2fd083e3647dc1" providerId="LiveId" clId="{CD2E0F11-E566-4EE1-AC24-13A5CC84FD0B}" dt="2021-10-12T23:58:36.083" v="841" actId="478"/>
          <ac:spMkLst>
            <pc:docMk/>
            <pc:sldMk cId="2744227143" sldId="867"/>
            <ac:spMk id="15" creationId="{16136B5F-8A94-4852-B142-E780193D31B0}"/>
          </ac:spMkLst>
        </pc:spChg>
        <pc:grpChg chg="add mod">
          <ac:chgData name="Elena Long" userId="6c2fd083e3647dc1" providerId="LiveId" clId="{CD2E0F11-E566-4EE1-AC24-13A5CC84FD0B}" dt="2021-10-12T23:58:32.840" v="840" actId="1076"/>
          <ac:grpSpMkLst>
            <pc:docMk/>
            <pc:sldMk cId="2744227143" sldId="867"/>
            <ac:grpSpMk id="7" creationId="{5CB71EAE-4FA5-42F2-8B89-C5515271344D}"/>
          </ac:grpSpMkLst>
        </pc:grpChg>
        <pc:grpChg chg="mod">
          <ac:chgData name="Elena Long" userId="6c2fd083e3647dc1" providerId="LiveId" clId="{CD2E0F11-E566-4EE1-AC24-13A5CC84FD0B}" dt="2021-10-12T23:58:02.398" v="835"/>
          <ac:grpSpMkLst>
            <pc:docMk/>
            <pc:sldMk cId="2744227143" sldId="867"/>
            <ac:grpSpMk id="8" creationId="{E7DF43E1-EB57-43DE-9619-6E601BE78F4F}"/>
          </ac:grpSpMkLst>
        </pc:grpChg>
        <pc:picChg chg="mod">
          <ac:chgData name="Elena Long" userId="6c2fd083e3647dc1" providerId="LiveId" clId="{CD2E0F11-E566-4EE1-AC24-13A5CC84FD0B}" dt="2021-10-12T23:58:02.398" v="835"/>
          <ac:picMkLst>
            <pc:docMk/>
            <pc:sldMk cId="2744227143" sldId="867"/>
            <ac:picMk id="12" creationId="{9BB7CB01-BF75-41B2-91C7-57EA078F909B}"/>
          </ac:picMkLst>
        </pc:picChg>
        <pc:picChg chg="mod">
          <ac:chgData name="Elena Long" userId="6c2fd083e3647dc1" providerId="LiveId" clId="{CD2E0F11-E566-4EE1-AC24-13A5CC84FD0B}" dt="2021-10-12T23:58:02.398" v="835"/>
          <ac:picMkLst>
            <pc:docMk/>
            <pc:sldMk cId="2744227143" sldId="867"/>
            <ac:picMk id="13" creationId="{883B51B9-0524-4616-989E-2BAEE5627E78}"/>
          </ac:picMkLst>
        </pc:picChg>
        <pc:picChg chg="mod">
          <ac:chgData name="Elena Long" userId="6c2fd083e3647dc1" providerId="LiveId" clId="{CD2E0F11-E566-4EE1-AC24-13A5CC84FD0B}" dt="2021-10-12T23:58:02.398" v="835"/>
          <ac:picMkLst>
            <pc:docMk/>
            <pc:sldMk cId="2744227143" sldId="867"/>
            <ac:picMk id="14" creationId="{8FDA0887-EB07-494B-BC66-DABC71DDE05D}"/>
          </ac:picMkLst>
        </pc:picChg>
      </pc:sldChg>
    </pc:docChg>
  </pc:docChgLst>
  <pc:docChgLst>
    <pc:chgData name="Elena Long" userId="6c2fd083e3647dc1" providerId="LiveId" clId="{10B5E105-3BD8-470E-99AA-7CE18BB4F195}"/>
    <pc:docChg chg="undo custSel addSld delSld modSld sldOrd">
      <pc:chgData name="Elena Long" userId="6c2fd083e3647dc1" providerId="LiveId" clId="{10B5E105-3BD8-470E-99AA-7CE18BB4F195}" dt="2019-09-26T15:06:42.319" v="5941"/>
      <pc:docMkLst>
        <pc:docMk/>
      </pc:docMkLst>
      <pc:sldChg chg="modSp modTransition">
        <pc:chgData name="Elena Long" userId="6c2fd083e3647dc1" providerId="LiveId" clId="{10B5E105-3BD8-470E-99AA-7CE18BB4F195}" dt="2019-09-23T18:53:24.627" v="4489" actId="20577"/>
        <pc:sldMkLst>
          <pc:docMk/>
          <pc:sldMk cId="2398926399" sldId="256"/>
        </pc:sldMkLst>
        <pc:spChg chg="mod">
          <ac:chgData name="Elena Long" userId="6c2fd083e3647dc1" providerId="LiveId" clId="{10B5E105-3BD8-470E-99AA-7CE18BB4F195}" dt="2019-09-23T18:53:24.627" v="4489" actId="20577"/>
          <ac:spMkLst>
            <pc:docMk/>
            <pc:sldMk cId="2398926399" sldId="256"/>
            <ac:spMk id="2" creationId="{00000000-0000-0000-0000-000000000000}"/>
          </ac:spMkLst>
        </pc:spChg>
        <pc:spChg chg="mod">
          <ac:chgData name="Elena Long" userId="6c2fd083e3647dc1" providerId="LiveId" clId="{10B5E105-3BD8-470E-99AA-7CE18BB4F195}" dt="2019-09-23T13:44:23.907" v="30" actId="20577"/>
          <ac:spMkLst>
            <pc:docMk/>
            <pc:sldMk cId="2398926399" sldId="256"/>
            <ac:spMk id="3" creationId="{00000000-0000-0000-0000-000000000000}"/>
          </ac:spMkLst>
        </pc:spChg>
      </pc:sldChg>
      <pc:sldChg chg="modTransition">
        <pc:chgData name="Elena Long" userId="6c2fd083e3647dc1" providerId="LiveId" clId="{10B5E105-3BD8-470E-99AA-7CE18BB4F195}" dt="2019-09-23T18:45:40.664" v="4457"/>
        <pc:sldMkLst>
          <pc:docMk/>
          <pc:sldMk cId="1571718702" sldId="584"/>
        </pc:sldMkLst>
      </pc:sldChg>
      <pc:sldChg chg="del">
        <pc:chgData name="Elena Long" userId="6c2fd083e3647dc1" providerId="LiveId" clId="{10B5E105-3BD8-470E-99AA-7CE18BB4F195}" dt="2019-09-23T13:44:51.083" v="31" actId="2696"/>
        <pc:sldMkLst>
          <pc:docMk/>
          <pc:sldMk cId="2649330457" sldId="664"/>
        </pc:sldMkLst>
      </pc:sldChg>
      <pc:sldChg chg="del">
        <pc:chgData name="Elena Long" userId="6c2fd083e3647dc1" providerId="LiveId" clId="{10B5E105-3BD8-470E-99AA-7CE18BB4F195}" dt="2019-09-23T13:46:32.273" v="36" actId="2696"/>
        <pc:sldMkLst>
          <pc:docMk/>
          <pc:sldMk cId="2468389177" sldId="665"/>
        </pc:sldMkLst>
      </pc:sldChg>
      <pc:sldChg chg="del">
        <pc:chgData name="Elena Long" userId="6c2fd083e3647dc1" providerId="LiveId" clId="{10B5E105-3BD8-470E-99AA-7CE18BB4F195}" dt="2019-09-23T13:56:04.165" v="175" actId="2696"/>
        <pc:sldMkLst>
          <pc:docMk/>
          <pc:sldMk cId="29391096" sldId="697"/>
        </pc:sldMkLst>
      </pc:sldChg>
      <pc:sldChg chg="del">
        <pc:chgData name="Elena Long" userId="6c2fd083e3647dc1" providerId="LiveId" clId="{10B5E105-3BD8-470E-99AA-7CE18BB4F195}" dt="2019-09-23T13:56:07.120" v="193" actId="2696"/>
        <pc:sldMkLst>
          <pc:docMk/>
          <pc:sldMk cId="3811372062" sldId="699"/>
        </pc:sldMkLst>
      </pc:sldChg>
      <pc:sldChg chg="del">
        <pc:chgData name="Elena Long" userId="6c2fd083e3647dc1" providerId="LiveId" clId="{10B5E105-3BD8-470E-99AA-7CE18BB4F195}" dt="2019-09-23T13:46:32.603" v="37" actId="2696"/>
        <pc:sldMkLst>
          <pc:docMk/>
          <pc:sldMk cId="2669250927" sldId="711"/>
        </pc:sldMkLst>
      </pc:sldChg>
      <pc:sldChg chg="del">
        <pc:chgData name="Elena Long" userId="6c2fd083e3647dc1" providerId="LiveId" clId="{10B5E105-3BD8-470E-99AA-7CE18BB4F195}" dt="2019-09-23T13:46:33.535" v="40" actId="2696"/>
        <pc:sldMkLst>
          <pc:docMk/>
          <pc:sldMk cId="2532540269" sldId="712"/>
        </pc:sldMkLst>
      </pc:sldChg>
      <pc:sldChg chg="del">
        <pc:chgData name="Elena Long" userId="6c2fd083e3647dc1" providerId="LiveId" clId="{10B5E105-3BD8-470E-99AA-7CE18BB4F195}" dt="2019-09-23T13:46:33.885" v="41" actId="2696"/>
        <pc:sldMkLst>
          <pc:docMk/>
          <pc:sldMk cId="2778611202" sldId="713"/>
        </pc:sldMkLst>
      </pc:sldChg>
      <pc:sldChg chg="del">
        <pc:chgData name="Elena Long" userId="6c2fd083e3647dc1" providerId="LiveId" clId="{10B5E105-3BD8-470E-99AA-7CE18BB4F195}" dt="2019-09-23T13:46:34.679" v="43" actId="2696"/>
        <pc:sldMkLst>
          <pc:docMk/>
          <pc:sldMk cId="3579745375" sldId="715"/>
        </pc:sldMkLst>
      </pc:sldChg>
      <pc:sldChg chg="del">
        <pc:chgData name="Elena Long" userId="6c2fd083e3647dc1" providerId="LiveId" clId="{10B5E105-3BD8-470E-99AA-7CE18BB4F195}" dt="2019-09-23T13:46:35.520" v="45" actId="2696"/>
        <pc:sldMkLst>
          <pc:docMk/>
          <pc:sldMk cId="3324454333" sldId="716"/>
        </pc:sldMkLst>
      </pc:sldChg>
      <pc:sldChg chg="del">
        <pc:chgData name="Elena Long" userId="6c2fd083e3647dc1" providerId="LiveId" clId="{10B5E105-3BD8-470E-99AA-7CE18BB4F195}" dt="2019-09-23T13:46:35.965" v="46" actId="2696"/>
        <pc:sldMkLst>
          <pc:docMk/>
          <pc:sldMk cId="3917444870" sldId="717"/>
        </pc:sldMkLst>
      </pc:sldChg>
      <pc:sldChg chg="del">
        <pc:chgData name="Elena Long" userId="6c2fd083e3647dc1" providerId="LiveId" clId="{10B5E105-3BD8-470E-99AA-7CE18BB4F195}" dt="2019-09-23T13:46:32.915" v="38" actId="2696"/>
        <pc:sldMkLst>
          <pc:docMk/>
          <pc:sldMk cId="1951366141" sldId="718"/>
        </pc:sldMkLst>
      </pc:sldChg>
      <pc:sldChg chg="del">
        <pc:chgData name="Elena Long" userId="6c2fd083e3647dc1" providerId="LiveId" clId="{10B5E105-3BD8-470E-99AA-7CE18BB4F195}" dt="2019-09-23T13:46:34.285" v="42" actId="2696"/>
        <pc:sldMkLst>
          <pc:docMk/>
          <pc:sldMk cId="2550819759" sldId="719"/>
        </pc:sldMkLst>
      </pc:sldChg>
      <pc:sldChg chg="del">
        <pc:chgData name="Elena Long" userId="6c2fd083e3647dc1" providerId="LiveId" clId="{10B5E105-3BD8-470E-99AA-7CE18BB4F195}" dt="2019-09-23T13:56:06.184" v="186" actId="2696"/>
        <pc:sldMkLst>
          <pc:docMk/>
          <pc:sldMk cId="3674750305" sldId="735"/>
        </pc:sldMkLst>
      </pc:sldChg>
      <pc:sldChg chg="del">
        <pc:chgData name="Elena Long" userId="6c2fd083e3647dc1" providerId="LiveId" clId="{10B5E105-3BD8-470E-99AA-7CE18BB4F195}" dt="2019-09-23T13:56:06.295" v="187" actId="2696"/>
        <pc:sldMkLst>
          <pc:docMk/>
          <pc:sldMk cId="2073470645" sldId="751"/>
        </pc:sldMkLst>
      </pc:sldChg>
      <pc:sldChg chg="del">
        <pc:chgData name="Elena Long" userId="6c2fd083e3647dc1" providerId="LiveId" clId="{10B5E105-3BD8-470E-99AA-7CE18BB4F195}" dt="2019-09-23T13:56:03.842" v="173" actId="2696"/>
        <pc:sldMkLst>
          <pc:docMk/>
          <pc:sldMk cId="1990651293" sldId="754"/>
        </pc:sldMkLst>
      </pc:sldChg>
      <pc:sldChg chg="del">
        <pc:chgData name="Elena Long" userId="6c2fd083e3647dc1" providerId="LiveId" clId="{10B5E105-3BD8-470E-99AA-7CE18BB4F195}" dt="2019-09-23T13:56:04.799" v="178" actId="2696"/>
        <pc:sldMkLst>
          <pc:docMk/>
          <pc:sldMk cId="836679896" sldId="755"/>
        </pc:sldMkLst>
      </pc:sldChg>
      <pc:sldChg chg="del">
        <pc:chgData name="Elena Long" userId="6c2fd083e3647dc1" providerId="LiveId" clId="{10B5E105-3BD8-470E-99AA-7CE18BB4F195}" dt="2019-09-23T13:56:04.441" v="176" actId="2696"/>
        <pc:sldMkLst>
          <pc:docMk/>
          <pc:sldMk cId="2977326586" sldId="756"/>
        </pc:sldMkLst>
      </pc:sldChg>
      <pc:sldChg chg="del">
        <pc:chgData name="Elena Long" userId="6c2fd083e3647dc1" providerId="LiveId" clId="{10B5E105-3BD8-470E-99AA-7CE18BB4F195}" dt="2019-09-23T13:56:04.677" v="177" actId="2696"/>
        <pc:sldMkLst>
          <pc:docMk/>
          <pc:sldMk cId="3176090544" sldId="757"/>
        </pc:sldMkLst>
      </pc:sldChg>
      <pc:sldChg chg="del">
        <pc:chgData name="Elena Long" userId="6c2fd083e3647dc1" providerId="LiveId" clId="{10B5E105-3BD8-470E-99AA-7CE18BB4F195}" dt="2019-09-23T13:56:04.949" v="179" actId="2696"/>
        <pc:sldMkLst>
          <pc:docMk/>
          <pc:sldMk cId="490030963" sldId="761"/>
        </pc:sldMkLst>
      </pc:sldChg>
      <pc:sldChg chg="del">
        <pc:chgData name="Elena Long" userId="6c2fd083e3647dc1" providerId="LiveId" clId="{10B5E105-3BD8-470E-99AA-7CE18BB4F195}" dt="2019-09-23T13:56:05.852" v="184" actId="2696"/>
        <pc:sldMkLst>
          <pc:docMk/>
          <pc:sldMk cId="3977577100" sldId="763"/>
        </pc:sldMkLst>
      </pc:sldChg>
      <pc:sldChg chg="del">
        <pc:chgData name="Elena Long" userId="6c2fd083e3647dc1" providerId="LiveId" clId="{10B5E105-3BD8-470E-99AA-7CE18BB4F195}" dt="2019-09-23T13:56:05.116" v="180" actId="2696"/>
        <pc:sldMkLst>
          <pc:docMk/>
          <pc:sldMk cId="3210644711" sldId="765"/>
        </pc:sldMkLst>
      </pc:sldChg>
      <pc:sldChg chg="del">
        <pc:chgData name="Elena Long" userId="6c2fd083e3647dc1" providerId="LiveId" clId="{10B5E105-3BD8-470E-99AA-7CE18BB4F195}" dt="2019-09-23T13:56:05.479" v="182" actId="2696"/>
        <pc:sldMkLst>
          <pc:docMk/>
          <pc:sldMk cId="2835569962" sldId="766"/>
        </pc:sldMkLst>
      </pc:sldChg>
      <pc:sldChg chg="del">
        <pc:chgData name="Elena Long" userId="6c2fd083e3647dc1" providerId="LiveId" clId="{10B5E105-3BD8-470E-99AA-7CE18BB4F195}" dt="2019-09-23T13:56:06.051" v="185" actId="2696"/>
        <pc:sldMkLst>
          <pc:docMk/>
          <pc:sldMk cId="2158358097" sldId="767"/>
        </pc:sldMkLst>
      </pc:sldChg>
      <pc:sldChg chg="del">
        <pc:chgData name="Elena Long" userId="6c2fd083e3647dc1" providerId="LiveId" clId="{10B5E105-3BD8-470E-99AA-7CE18BB4F195}" dt="2019-09-23T13:56:05.667" v="183" actId="2696"/>
        <pc:sldMkLst>
          <pc:docMk/>
          <pc:sldMk cId="869751272" sldId="768"/>
        </pc:sldMkLst>
      </pc:sldChg>
      <pc:sldChg chg="del">
        <pc:chgData name="Elena Long" userId="6c2fd083e3647dc1" providerId="LiveId" clId="{10B5E105-3BD8-470E-99AA-7CE18BB4F195}" dt="2019-09-23T13:56:06.427" v="189" actId="2696"/>
        <pc:sldMkLst>
          <pc:docMk/>
          <pc:sldMk cId="1129607110" sldId="770"/>
        </pc:sldMkLst>
      </pc:sldChg>
      <pc:sldChg chg="del">
        <pc:chgData name="Elena Long" userId="6c2fd083e3647dc1" providerId="LiveId" clId="{10B5E105-3BD8-470E-99AA-7CE18BB4F195}" dt="2019-09-23T13:56:06.581" v="190" actId="2696"/>
        <pc:sldMkLst>
          <pc:docMk/>
          <pc:sldMk cId="3224688462" sldId="771"/>
        </pc:sldMkLst>
      </pc:sldChg>
      <pc:sldChg chg="del">
        <pc:chgData name="Elena Long" userId="6c2fd083e3647dc1" providerId="LiveId" clId="{10B5E105-3BD8-470E-99AA-7CE18BB4F195}" dt="2019-09-23T13:56:06.740" v="191" actId="2696"/>
        <pc:sldMkLst>
          <pc:docMk/>
          <pc:sldMk cId="1307013839" sldId="772"/>
        </pc:sldMkLst>
      </pc:sldChg>
      <pc:sldChg chg="del">
        <pc:chgData name="Elena Long" userId="6c2fd083e3647dc1" providerId="LiveId" clId="{10B5E105-3BD8-470E-99AA-7CE18BB4F195}" dt="2019-09-23T13:56:07.205" v="194" actId="2696"/>
        <pc:sldMkLst>
          <pc:docMk/>
          <pc:sldMk cId="308847004" sldId="782"/>
        </pc:sldMkLst>
      </pc:sldChg>
      <pc:sldChg chg="del">
        <pc:chgData name="Elena Long" userId="6c2fd083e3647dc1" providerId="LiveId" clId="{10B5E105-3BD8-470E-99AA-7CE18BB4F195}" dt="2019-09-23T13:56:07.344" v="195" actId="2696"/>
        <pc:sldMkLst>
          <pc:docMk/>
          <pc:sldMk cId="3774023387" sldId="793"/>
        </pc:sldMkLst>
      </pc:sldChg>
      <pc:sldChg chg="modTransition">
        <pc:chgData name="Elena Long" userId="6c2fd083e3647dc1" providerId="LiveId" clId="{10B5E105-3BD8-470E-99AA-7CE18BB4F195}" dt="2019-09-23T18:45:40.664" v="4457"/>
        <pc:sldMkLst>
          <pc:docMk/>
          <pc:sldMk cId="229398745" sldId="794"/>
        </pc:sldMkLst>
      </pc:sldChg>
      <pc:sldChg chg="del">
        <pc:chgData name="Elena Long" userId="6c2fd083e3647dc1" providerId="LiveId" clId="{10B5E105-3BD8-470E-99AA-7CE18BB4F195}" dt="2019-09-23T13:46:35.097" v="44" actId="2696"/>
        <pc:sldMkLst>
          <pc:docMk/>
          <pc:sldMk cId="664912675" sldId="795"/>
        </pc:sldMkLst>
      </pc:sldChg>
      <pc:sldChg chg="modSp ord modTransition">
        <pc:chgData name="Elena Long" userId="6c2fd083e3647dc1" providerId="LiveId" clId="{10B5E105-3BD8-470E-99AA-7CE18BB4F195}" dt="2019-09-25T14:20:31.916" v="5705"/>
        <pc:sldMkLst>
          <pc:docMk/>
          <pc:sldMk cId="201815034" sldId="796"/>
        </pc:sldMkLst>
        <pc:spChg chg="mod">
          <ac:chgData name="Elena Long" userId="6c2fd083e3647dc1" providerId="LiveId" clId="{10B5E105-3BD8-470E-99AA-7CE18BB4F195}" dt="2019-09-23T18:22:22.326" v="3596" actId="20577"/>
          <ac:spMkLst>
            <pc:docMk/>
            <pc:sldMk cId="201815034" sldId="796"/>
            <ac:spMk id="2" creationId="{EE9A1343-FD7D-4999-B502-6B9A36FBBAB0}"/>
          </ac:spMkLst>
        </pc:spChg>
      </pc:sldChg>
      <pc:sldChg chg="del">
        <pc:chgData name="Elena Long" userId="6c2fd083e3647dc1" providerId="LiveId" clId="{10B5E105-3BD8-470E-99AA-7CE18BB4F195}" dt="2019-09-23T13:56:05.294" v="181" actId="2696"/>
        <pc:sldMkLst>
          <pc:docMk/>
          <pc:sldMk cId="3811539201" sldId="797"/>
        </pc:sldMkLst>
      </pc:sldChg>
      <pc:sldChg chg="del">
        <pc:chgData name="Elena Long" userId="6c2fd083e3647dc1" providerId="LiveId" clId="{10B5E105-3BD8-470E-99AA-7CE18BB4F195}" dt="2019-09-23T14:11:35.428" v="496" actId="2696"/>
        <pc:sldMkLst>
          <pc:docMk/>
          <pc:sldMk cId="376721540" sldId="799"/>
        </pc:sldMkLst>
      </pc:sldChg>
      <pc:sldChg chg="del">
        <pc:chgData name="Elena Long" userId="6c2fd083e3647dc1" providerId="LiveId" clId="{10B5E105-3BD8-470E-99AA-7CE18BB4F195}" dt="2019-09-23T13:56:03.987" v="174" actId="2696"/>
        <pc:sldMkLst>
          <pc:docMk/>
          <pc:sldMk cId="953378271" sldId="800"/>
        </pc:sldMkLst>
      </pc:sldChg>
      <pc:sldChg chg="del">
        <pc:chgData name="Elena Long" userId="6c2fd083e3647dc1" providerId="LiveId" clId="{10B5E105-3BD8-470E-99AA-7CE18BB4F195}" dt="2019-09-23T13:56:06.358" v="188" actId="2696"/>
        <pc:sldMkLst>
          <pc:docMk/>
          <pc:sldMk cId="1468772387" sldId="801"/>
        </pc:sldMkLst>
      </pc:sldChg>
      <pc:sldChg chg="modTransition">
        <pc:chgData name="Elena Long" userId="6c2fd083e3647dc1" providerId="LiveId" clId="{10B5E105-3BD8-470E-99AA-7CE18BB4F195}" dt="2019-09-23T18:45:40.664" v="4457"/>
        <pc:sldMkLst>
          <pc:docMk/>
          <pc:sldMk cId="3570499537" sldId="802"/>
        </pc:sldMkLst>
      </pc:sldChg>
      <pc:sldChg chg="modSp modTransition">
        <pc:chgData name="Elena Long" userId="6c2fd083e3647dc1" providerId="LiveId" clId="{10B5E105-3BD8-470E-99AA-7CE18BB4F195}" dt="2019-09-25T13:47:09.859" v="5387" actId="20577"/>
        <pc:sldMkLst>
          <pc:docMk/>
          <pc:sldMk cId="2788309427" sldId="803"/>
        </pc:sldMkLst>
        <pc:spChg chg="mod">
          <ac:chgData name="Elena Long" userId="6c2fd083e3647dc1" providerId="LiveId" clId="{10B5E105-3BD8-470E-99AA-7CE18BB4F195}" dt="2019-09-23T14:14:18.408" v="652"/>
          <ac:spMkLst>
            <pc:docMk/>
            <pc:sldMk cId="2788309427" sldId="803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5T13:47:09.859" v="5387" actId="20577"/>
          <ac:spMkLst>
            <pc:docMk/>
            <pc:sldMk cId="2788309427" sldId="803"/>
            <ac:spMk id="3" creationId="{A30838FE-4E87-441B-B991-9A666DF8CA71}"/>
          </ac:spMkLst>
        </pc:spChg>
        <pc:picChg chg="mod">
          <ac:chgData name="Elena Long" userId="6c2fd083e3647dc1" providerId="LiveId" clId="{10B5E105-3BD8-470E-99AA-7CE18BB4F195}" dt="2019-09-24T18:41:29.162" v="4898" actId="1037"/>
          <ac:picMkLst>
            <pc:docMk/>
            <pc:sldMk cId="2788309427" sldId="803"/>
            <ac:picMk id="16" creationId="{1EA6E831-6B9D-4930-BB31-36983900BA3B}"/>
          </ac:picMkLst>
        </pc:picChg>
      </pc:sldChg>
      <pc:sldChg chg="modSp modTransition">
        <pc:chgData name="Elena Long" userId="6c2fd083e3647dc1" providerId="LiveId" clId="{10B5E105-3BD8-470E-99AA-7CE18BB4F195}" dt="2019-09-25T14:39:24.966" v="5759" actId="14100"/>
        <pc:sldMkLst>
          <pc:docMk/>
          <pc:sldMk cId="3801664200" sldId="804"/>
        </pc:sldMkLst>
        <pc:spChg chg="mod">
          <ac:chgData name="Elena Long" userId="6c2fd083e3647dc1" providerId="LiveId" clId="{10B5E105-3BD8-470E-99AA-7CE18BB4F195}" dt="2019-09-23T14:15:20.127" v="702"/>
          <ac:spMkLst>
            <pc:docMk/>
            <pc:sldMk cId="3801664200" sldId="804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5T14:39:24.966" v="5759" actId="14100"/>
          <ac:spMkLst>
            <pc:docMk/>
            <pc:sldMk cId="3801664200" sldId="804"/>
            <ac:spMk id="3" creationId="{A30838FE-4E87-441B-B991-9A666DF8CA71}"/>
          </ac:spMkLst>
        </pc:spChg>
      </pc:sldChg>
      <pc:sldChg chg="del">
        <pc:chgData name="Elena Long" userId="6c2fd083e3647dc1" providerId="LiveId" clId="{10B5E105-3BD8-470E-99AA-7CE18BB4F195}" dt="2019-09-23T13:56:06.962" v="192" actId="2696"/>
        <pc:sldMkLst>
          <pc:docMk/>
          <pc:sldMk cId="2891872304" sldId="805"/>
        </pc:sldMkLst>
      </pc:sldChg>
      <pc:sldChg chg="del">
        <pc:chgData name="Elena Long" userId="6c2fd083e3647dc1" providerId="LiveId" clId="{10B5E105-3BD8-470E-99AA-7CE18BB4F195}" dt="2019-09-23T13:46:33.228" v="39" actId="2696"/>
        <pc:sldMkLst>
          <pc:docMk/>
          <pc:sldMk cId="585976772" sldId="806"/>
        </pc:sldMkLst>
      </pc:sldChg>
      <pc:sldChg chg="del">
        <pc:chgData name="Elena Long" userId="6c2fd083e3647dc1" providerId="LiveId" clId="{10B5E105-3BD8-470E-99AA-7CE18BB4F195}" dt="2019-09-23T13:46:36.245" v="47" actId="2696"/>
        <pc:sldMkLst>
          <pc:docMk/>
          <pc:sldMk cId="3096846475" sldId="807"/>
        </pc:sldMkLst>
      </pc:sldChg>
      <pc:sldChg chg="del">
        <pc:chgData name="Elena Long" userId="6c2fd083e3647dc1" providerId="LiveId" clId="{10B5E105-3BD8-470E-99AA-7CE18BB4F195}" dt="2019-09-23T13:56:07.509" v="196" actId="2696"/>
        <pc:sldMkLst>
          <pc:docMk/>
          <pc:sldMk cId="2563008635" sldId="808"/>
        </pc:sldMkLst>
      </pc:sldChg>
      <pc:sldChg chg="del">
        <pc:chgData name="Elena Long" userId="6c2fd083e3647dc1" providerId="LiveId" clId="{10B5E105-3BD8-470E-99AA-7CE18BB4F195}" dt="2019-09-23T13:56:07.644" v="197" actId="2696"/>
        <pc:sldMkLst>
          <pc:docMk/>
          <pc:sldMk cId="69552873" sldId="809"/>
        </pc:sldMkLst>
      </pc:sldChg>
      <pc:sldChg chg="addSp modSp modTransition modAnim">
        <pc:chgData name="Elena Long" userId="6c2fd083e3647dc1" providerId="LiveId" clId="{10B5E105-3BD8-470E-99AA-7CE18BB4F195}" dt="2019-09-23T18:49:39.497" v="4460"/>
        <pc:sldMkLst>
          <pc:docMk/>
          <pc:sldMk cId="3373079180" sldId="810"/>
        </pc:sldMkLst>
        <pc:spChg chg="mod">
          <ac:chgData name="Elena Long" userId="6c2fd083e3647dc1" providerId="LiveId" clId="{10B5E105-3BD8-470E-99AA-7CE18BB4F195}" dt="2019-09-23T14:26:13.644" v="781" actId="20577"/>
          <ac:spMkLst>
            <pc:docMk/>
            <pc:sldMk cId="3373079180" sldId="810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4:26:21.071" v="783" actId="14"/>
          <ac:spMkLst>
            <pc:docMk/>
            <pc:sldMk cId="3373079180" sldId="810"/>
            <ac:spMk id="3" creationId="{A30838FE-4E87-441B-B991-9A666DF8CA71}"/>
          </ac:spMkLst>
        </pc:spChg>
        <pc:spChg chg="add mod">
          <ac:chgData name="Elena Long" userId="6c2fd083e3647dc1" providerId="LiveId" clId="{10B5E105-3BD8-470E-99AA-7CE18BB4F195}" dt="2019-09-23T14:27:52.433" v="813" actId="20577"/>
          <ac:spMkLst>
            <pc:docMk/>
            <pc:sldMk cId="3373079180" sldId="810"/>
            <ac:spMk id="16" creationId="{957CA8E6-B855-4026-B1AA-E8C73E474EB9}"/>
          </ac:spMkLst>
        </pc:spChg>
      </pc:sldChg>
      <pc:sldChg chg="modSp modTransition">
        <pc:chgData name="Elena Long" userId="6c2fd083e3647dc1" providerId="LiveId" clId="{10B5E105-3BD8-470E-99AA-7CE18BB4F195}" dt="2019-09-23T18:45:40.664" v="4457"/>
        <pc:sldMkLst>
          <pc:docMk/>
          <pc:sldMk cId="2808907910" sldId="811"/>
        </pc:sldMkLst>
        <pc:spChg chg="mod">
          <ac:chgData name="Elena Long" userId="6c2fd083e3647dc1" providerId="LiveId" clId="{10B5E105-3BD8-470E-99AA-7CE18BB4F195}" dt="2019-09-23T15:44:36.644" v="2685" actId="20577"/>
          <ac:spMkLst>
            <pc:docMk/>
            <pc:sldMk cId="2808907910" sldId="811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4:13:24.889" v="610" actId="20577"/>
          <ac:spMkLst>
            <pc:docMk/>
            <pc:sldMk cId="2808907910" sldId="811"/>
            <ac:spMk id="3" creationId="{A30838FE-4E87-441B-B991-9A666DF8CA71}"/>
          </ac:spMkLst>
        </pc:spChg>
        <pc:picChg chg="mod">
          <ac:chgData name="Elena Long" userId="6c2fd083e3647dc1" providerId="LiveId" clId="{10B5E105-3BD8-470E-99AA-7CE18BB4F195}" dt="2019-09-23T14:13:30.665" v="623" actId="1035"/>
          <ac:picMkLst>
            <pc:docMk/>
            <pc:sldMk cId="2808907910" sldId="811"/>
            <ac:picMk id="13" creationId="{6E445920-C962-468F-9D14-38C86CD5AF8F}"/>
          </ac:picMkLst>
        </pc:picChg>
      </pc:sldChg>
      <pc:sldChg chg="modSp modTransition">
        <pc:chgData name="Elena Long" userId="6c2fd083e3647dc1" providerId="LiveId" clId="{10B5E105-3BD8-470E-99AA-7CE18BB4F195}" dt="2019-09-23T18:45:40.664" v="4457"/>
        <pc:sldMkLst>
          <pc:docMk/>
          <pc:sldMk cId="2299961821" sldId="812"/>
        </pc:sldMkLst>
        <pc:spChg chg="mod">
          <ac:chgData name="Elena Long" userId="6c2fd083e3647dc1" providerId="LiveId" clId="{10B5E105-3BD8-470E-99AA-7CE18BB4F195}" dt="2019-09-23T14:12:46.205" v="591" actId="20577"/>
          <ac:spMkLst>
            <pc:docMk/>
            <pc:sldMk cId="2299961821" sldId="812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4:12:52.914" v="595" actId="14"/>
          <ac:spMkLst>
            <pc:docMk/>
            <pc:sldMk cId="2299961821" sldId="812"/>
            <ac:spMk id="3" creationId="{A30838FE-4E87-441B-B991-9A666DF8CA71}"/>
          </ac:spMkLst>
        </pc:spChg>
        <pc:picChg chg="mod">
          <ac:chgData name="Elena Long" userId="6c2fd083e3647dc1" providerId="LiveId" clId="{10B5E105-3BD8-470E-99AA-7CE18BB4F195}" dt="2019-09-23T14:13:02.809" v="607" actId="1076"/>
          <ac:picMkLst>
            <pc:docMk/>
            <pc:sldMk cId="2299961821" sldId="812"/>
            <ac:picMk id="14" creationId="{010A6B0E-2513-4DD3-B700-9E70B609F833}"/>
          </ac:picMkLst>
        </pc:picChg>
      </pc:sldChg>
      <pc:sldChg chg="addSp delSp modSp ord modTransition">
        <pc:chgData name="Elena Long" userId="6c2fd083e3647dc1" providerId="LiveId" clId="{10B5E105-3BD8-470E-99AA-7CE18BB4F195}" dt="2019-09-26T14:16:25.292" v="5931"/>
        <pc:sldMkLst>
          <pc:docMk/>
          <pc:sldMk cId="2482554812" sldId="813"/>
        </pc:sldMkLst>
        <pc:spChg chg="mod">
          <ac:chgData name="Elena Long" userId="6c2fd083e3647dc1" providerId="LiveId" clId="{10B5E105-3BD8-470E-99AA-7CE18BB4F195}" dt="2019-09-25T13:49:44.776" v="5388" actId="20577"/>
          <ac:spMkLst>
            <pc:docMk/>
            <pc:sldMk cId="2482554812" sldId="813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9:31:56.331" v="4814" actId="404"/>
          <ac:spMkLst>
            <pc:docMk/>
            <pc:sldMk cId="2482554812" sldId="813"/>
            <ac:spMk id="3" creationId="{A30838FE-4E87-441B-B991-9A666DF8CA71}"/>
          </ac:spMkLst>
        </pc:spChg>
        <pc:spChg chg="add mod">
          <ac:chgData name="Elena Long" userId="6c2fd083e3647dc1" providerId="LiveId" clId="{10B5E105-3BD8-470E-99AA-7CE18BB4F195}" dt="2019-09-23T19:28:08.799" v="4740" actId="1037"/>
          <ac:spMkLst>
            <pc:docMk/>
            <pc:sldMk cId="2482554812" sldId="813"/>
            <ac:spMk id="4" creationId="{BB6CFFF0-CD1B-4666-B7B8-D6285F04F82D}"/>
          </ac:spMkLst>
        </pc:spChg>
        <pc:spChg chg="add mod">
          <ac:chgData name="Elena Long" userId="6c2fd083e3647dc1" providerId="LiveId" clId="{10B5E105-3BD8-470E-99AA-7CE18BB4F195}" dt="2019-09-23T19:30:54.669" v="4811" actId="1076"/>
          <ac:spMkLst>
            <pc:docMk/>
            <pc:sldMk cId="2482554812" sldId="813"/>
            <ac:spMk id="7" creationId="{A8ED24BB-FAF0-464A-AF80-543A7B6C23AD}"/>
          </ac:spMkLst>
        </pc:spChg>
        <pc:spChg chg="del">
          <ac:chgData name="Elena Long" userId="6c2fd083e3647dc1" providerId="LiveId" clId="{10B5E105-3BD8-470E-99AA-7CE18BB4F195}" dt="2019-09-23T19:26:01.456" v="4652" actId="478"/>
          <ac:spMkLst>
            <pc:docMk/>
            <pc:sldMk cId="2482554812" sldId="813"/>
            <ac:spMk id="11" creationId="{2D938C29-BC44-48CF-9836-5060E6813FB4}"/>
          </ac:spMkLst>
        </pc:spChg>
        <pc:spChg chg="del">
          <ac:chgData name="Elena Long" userId="6c2fd083e3647dc1" providerId="LiveId" clId="{10B5E105-3BD8-470E-99AA-7CE18BB4F195}" dt="2019-09-23T19:25:54.795" v="4649" actId="478"/>
          <ac:spMkLst>
            <pc:docMk/>
            <pc:sldMk cId="2482554812" sldId="813"/>
            <ac:spMk id="13" creationId="{A88AC9D2-7DBD-4BAF-B391-2A029F86685A}"/>
          </ac:spMkLst>
        </pc:spChg>
        <pc:spChg chg="del">
          <ac:chgData name="Elena Long" userId="6c2fd083e3647dc1" providerId="LiveId" clId="{10B5E105-3BD8-470E-99AA-7CE18BB4F195}" dt="2019-09-23T19:26:03.146" v="4653" actId="478"/>
          <ac:spMkLst>
            <pc:docMk/>
            <pc:sldMk cId="2482554812" sldId="813"/>
            <ac:spMk id="14" creationId="{BDB5F171-1C84-4022-A83D-BE23FBB744BA}"/>
          </ac:spMkLst>
        </pc:spChg>
        <pc:spChg chg="add mod">
          <ac:chgData name="Elena Long" userId="6c2fd083e3647dc1" providerId="LiveId" clId="{10B5E105-3BD8-470E-99AA-7CE18BB4F195}" dt="2019-09-23T19:30:58.407" v="4812" actId="1076"/>
          <ac:spMkLst>
            <pc:docMk/>
            <pc:sldMk cId="2482554812" sldId="813"/>
            <ac:spMk id="23" creationId="{4393FD3C-0E4B-4DD4-94CC-BCD50DCE8AC4}"/>
          </ac:spMkLst>
        </pc:spChg>
        <pc:spChg chg="mod topLvl">
          <ac:chgData name="Elena Long" userId="6c2fd083e3647dc1" providerId="LiveId" clId="{10B5E105-3BD8-470E-99AA-7CE18BB4F195}" dt="2019-09-23T19:26:55.905" v="4697" actId="1076"/>
          <ac:spMkLst>
            <pc:docMk/>
            <pc:sldMk cId="2482554812" sldId="813"/>
            <ac:spMk id="31" creationId="{F75000F6-3286-4311-883B-CB18084F110C}"/>
          </ac:spMkLst>
        </pc:spChg>
        <pc:spChg chg="del">
          <ac:chgData name="Elena Long" userId="6c2fd083e3647dc1" providerId="LiveId" clId="{10B5E105-3BD8-470E-99AA-7CE18BB4F195}" dt="2019-09-23T19:25:58.836" v="4651" actId="478"/>
          <ac:spMkLst>
            <pc:docMk/>
            <pc:sldMk cId="2482554812" sldId="813"/>
            <ac:spMk id="32" creationId="{DC1DFCD6-1999-4028-8F83-7397EA0536FE}"/>
          </ac:spMkLst>
        </pc:spChg>
        <pc:spChg chg="del">
          <ac:chgData name="Elena Long" userId="6c2fd083e3647dc1" providerId="LiveId" clId="{10B5E105-3BD8-470E-99AA-7CE18BB4F195}" dt="2019-09-23T19:26:01.456" v="4652" actId="478"/>
          <ac:spMkLst>
            <pc:docMk/>
            <pc:sldMk cId="2482554812" sldId="813"/>
            <ac:spMk id="33" creationId="{48178BDB-CFAA-43CD-8C09-8BEA715AAE34}"/>
          </ac:spMkLst>
        </pc:spChg>
        <pc:grpChg chg="del mod">
          <ac:chgData name="Elena Long" userId="6c2fd083e3647dc1" providerId="LiveId" clId="{10B5E105-3BD8-470E-99AA-7CE18BB4F195}" dt="2019-09-23T19:26:38.386" v="4693" actId="165"/>
          <ac:grpSpMkLst>
            <pc:docMk/>
            <pc:sldMk cId="2482554812" sldId="813"/>
            <ac:grpSpMk id="27" creationId="{08AC89E6-2622-40B0-8C63-2D58991D4395}"/>
          </ac:grpSpMkLst>
        </pc:grpChg>
        <pc:picChg chg="add del mod">
          <ac:chgData name="Elena Long" userId="6c2fd083e3647dc1" providerId="LiveId" clId="{10B5E105-3BD8-470E-99AA-7CE18BB4F195}" dt="2019-09-25T16:45:04.226" v="5912" actId="478"/>
          <ac:picMkLst>
            <pc:docMk/>
            <pc:sldMk cId="2482554812" sldId="813"/>
            <ac:picMk id="8" creationId="{7EF5C94F-D0B7-44DD-B80D-F60CDDC0A519}"/>
          </ac:picMkLst>
        </pc:picChg>
        <pc:picChg chg="del">
          <ac:chgData name="Elena Long" userId="6c2fd083e3647dc1" providerId="LiveId" clId="{10B5E105-3BD8-470E-99AA-7CE18BB4F195}" dt="2019-09-23T19:25:56.235" v="4650" actId="478"/>
          <ac:picMkLst>
            <pc:docMk/>
            <pc:sldMk cId="2482554812" sldId="813"/>
            <ac:picMk id="10" creationId="{40702C7A-B12F-45AC-BA16-E1D18005FA3E}"/>
          </ac:picMkLst>
        </pc:picChg>
        <pc:picChg chg="del">
          <ac:chgData name="Elena Long" userId="6c2fd083e3647dc1" providerId="LiveId" clId="{10B5E105-3BD8-470E-99AA-7CE18BB4F195}" dt="2019-09-23T19:25:53.384" v="4648" actId="478"/>
          <ac:picMkLst>
            <pc:docMk/>
            <pc:sldMk cId="2482554812" sldId="813"/>
            <ac:picMk id="25" creationId="{857E5E36-C1E9-4A83-A9C2-E3D005D85F91}"/>
          </ac:picMkLst>
        </pc:picChg>
        <pc:picChg chg="del">
          <ac:chgData name="Elena Long" userId="6c2fd083e3647dc1" providerId="LiveId" clId="{10B5E105-3BD8-470E-99AA-7CE18BB4F195}" dt="2019-09-23T19:32:02.934" v="4815" actId="478"/>
          <ac:picMkLst>
            <pc:docMk/>
            <pc:sldMk cId="2482554812" sldId="813"/>
            <ac:picMk id="26" creationId="{2D9843BD-7C1C-4C19-A173-5BE03C068198}"/>
          </ac:picMkLst>
        </pc:picChg>
        <pc:picChg chg="mod topLvl">
          <ac:chgData name="Elena Long" userId="6c2fd083e3647dc1" providerId="LiveId" clId="{10B5E105-3BD8-470E-99AA-7CE18BB4F195}" dt="2019-09-23T19:27:30.489" v="4704" actId="1076"/>
          <ac:picMkLst>
            <pc:docMk/>
            <pc:sldMk cId="2482554812" sldId="813"/>
            <ac:picMk id="28" creationId="{1B391825-35DC-486D-9BED-15FFE8D88A84}"/>
          </ac:picMkLst>
        </pc:picChg>
        <pc:picChg chg="mod topLvl">
          <ac:chgData name="Elena Long" userId="6c2fd083e3647dc1" providerId="LiveId" clId="{10B5E105-3BD8-470E-99AA-7CE18BB4F195}" dt="2019-09-23T19:27:22.436" v="4702" actId="1076"/>
          <ac:picMkLst>
            <pc:docMk/>
            <pc:sldMk cId="2482554812" sldId="813"/>
            <ac:picMk id="29" creationId="{7F2BA495-E6CE-4516-BF52-4E7CB535099D}"/>
          </ac:picMkLst>
        </pc:picChg>
        <pc:picChg chg="mod topLvl">
          <ac:chgData name="Elena Long" userId="6c2fd083e3647dc1" providerId="LiveId" clId="{10B5E105-3BD8-470E-99AA-7CE18BB4F195}" dt="2019-09-23T19:27:26.371" v="4703" actId="1076"/>
          <ac:picMkLst>
            <pc:docMk/>
            <pc:sldMk cId="2482554812" sldId="813"/>
            <ac:picMk id="30" creationId="{09AE0F41-16E6-4B25-9764-2A84CEF0471B}"/>
          </ac:picMkLst>
        </pc:picChg>
        <pc:cxnChg chg="del">
          <ac:chgData name="Elena Long" userId="6c2fd083e3647dc1" providerId="LiveId" clId="{10B5E105-3BD8-470E-99AA-7CE18BB4F195}" dt="2019-09-23T19:26:01.456" v="4652" actId="478"/>
          <ac:cxnSpMkLst>
            <pc:docMk/>
            <pc:sldMk cId="2482554812" sldId="813"/>
            <ac:cxnSpMk id="8" creationId="{CA243351-8466-4D75-ABA2-E29A3748AF18}"/>
          </ac:cxnSpMkLst>
        </pc:cxnChg>
      </pc:sldChg>
      <pc:sldChg chg="delSp modSp modTransition">
        <pc:chgData name="Elena Long" userId="6c2fd083e3647dc1" providerId="LiveId" clId="{10B5E105-3BD8-470E-99AA-7CE18BB4F195}" dt="2019-09-23T18:58:56.282" v="4494" actId="478"/>
        <pc:sldMkLst>
          <pc:docMk/>
          <pc:sldMk cId="2297683290" sldId="814"/>
        </pc:sldMkLst>
        <pc:spChg chg="mod">
          <ac:chgData name="Elena Long" userId="6c2fd083e3647dc1" providerId="LiveId" clId="{10B5E105-3BD8-470E-99AA-7CE18BB4F195}" dt="2019-09-23T14:33:14.957" v="1011" actId="14100"/>
          <ac:spMkLst>
            <pc:docMk/>
            <pc:sldMk cId="2297683290" sldId="814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4:33:52.051" v="1020" actId="20577"/>
          <ac:spMkLst>
            <pc:docMk/>
            <pc:sldMk cId="2297683290" sldId="814"/>
            <ac:spMk id="3" creationId="{A30838FE-4E87-441B-B991-9A666DF8CA71}"/>
          </ac:spMkLst>
        </pc:spChg>
        <pc:spChg chg="mod">
          <ac:chgData name="Elena Long" userId="6c2fd083e3647dc1" providerId="LiveId" clId="{10B5E105-3BD8-470E-99AA-7CE18BB4F195}" dt="2019-09-23T14:34:02.675" v="1022" actId="1076"/>
          <ac:spMkLst>
            <pc:docMk/>
            <pc:sldMk cId="2297683290" sldId="814"/>
            <ac:spMk id="19" creationId="{0CF5C1FF-53BD-4F44-8E28-0DCA7543676F}"/>
          </ac:spMkLst>
        </pc:spChg>
        <pc:grpChg chg="del">
          <ac:chgData name="Elena Long" userId="6c2fd083e3647dc1" providerId="LiveId" clId="{10B5E105-3BD8-470E-99AA-7CE18BB4F195}" dt="2019-09-23T18:58:56.282" v="4494" actId="478"/>
          <ac:grpSpMkLst>
            <pc:docMk/>
            <pc:sldMk cId="2297683290" sldId="814"/>
            <ac:grpSpMk id="17" creationId="{3CBB6EBA-BB03-4E52-8374-423E24F95273}"/>
          </ac:grpSpMkLst>
        </pc:grpChg>
        <pc:picChg chg="mod">
          <ac:chgData name="Elena Long" userId="6c2fd083e3647dc1" providerId="LiveId" clId="{10B5E105-3BD8-470E-99AA-7CE18BB4F195}" dt="2019-09-23T14:34:00.043" v="1021" actId="1076"/>
          <ac:picMkLst>
            <pc:docMk/>
            <pc:sldMk cId="2297683290" sldId="814"/>
            <ac:picMk id="7170" creationId="{5C03E730-5332-46C7-92FF-170181841531}"/>
          </ac:picMkLst>
        </pc:picChg>
      </pc:sldChg>
      <pc:sldChg chg="addSp delSp modSp modTransition modAnim">
        <pc:chgData name="Elena Long" userId="6c2fd083e3647dc1" providerId="LiveId" clId="{10B5E105-3BD8-470E-99AA-7CE18BB4F195}" dt="2019-09-23T19:02:10.548" v="4523" actId="1035"/>
        <pc:sldMkLst>
          <pc:docMk/>
          <pc:sldMk cId="1700193755" sldId="815"/>
        </pc:sldMkLst>
        <pc:spChg chg="mod">
          <ac:chgData name="Elena Long" userId="6c2fd083e3647dc1" providerId="LiveId" clId="{10B5E105-3BD8-470E-99AA-7CE18BB4F195}" dt="2019-09-23T15:39:38.009" v="2622" actId="14100"/>
          <ac:spMkLst>
            <pc:docMk/>
            <pc:sldMk cId="1700193755" sldId="815"/>
            <ac:spMk id="2" creationId="{1FE904FB-07C5-464E-B4BD-5EE77419C2AA}"/>
          </ac:spMkLst>
        </pc:spChg>
        <pc:spChg chg="del mod">
          <ac:chgData name="Elena Long" userId="6c2fd083e3647dc1" providerId="LiveId" clId="{10B5E105-3BD8-470E-99AA-7CE18BB4F195}" dt="2019-09-23T14:36:48.956" v="1206" actId="478"/>
          <ac:spMkLst>
            <pc:docMk/>
            <pc:sldMk cId="1700193755" sldId="815"/>
            <ac:spMk id="3" creationId="{A30838FE-4E87-441B-B991-9A666DF8CA71}"/>
          </ac:spMkLst>
        </pc:spChg>
        <pc:spChg chg="del">
          <ac:chgData name="Elena Long" userId="6c2fd083e3647dc1" providerId="LiveId" clId="{10B5E105-3BD8-470E-99AA-7CE18BB4F195}" dt="2019-09-23T14:37:05.233" v="1210" actId="478"/>
          <ac:spMkLst>
            <pc:docMk/>
            <pc:sldMk cId="1700193755" sldId="815"/>
            <ac:spMk id="9" creationId="{057220BF-9D6C-4FE0-BC6D-49085AE06A94}"/>
          </ac:spMkLst>
        </pc:spChg>
        <pc:spChg chg="add mod ord">
          <ac:chgData name="Elena Long" userId="6c2fd083e3647dc1" providerId="LiveId" clId="{10B5E105-3BD8-470E-99AA-7CE18BB4F195}" dt="2019-09-23T19:02:02.338" v="4506" actId="20577"/>
          <ac:spMkLst>
            <pc:docMk/>
            <pc:sldMk cId="1700193755" sldId="815"/>
            <ac:spMk id="10" creationId="{852A7360-2F0C-4904-9578-055BAF3A2191}"/>
          </ac:spMkLst>
        </pc:spChg>
        <pc:spChg chg="add mod">
          <ac:chgData name="Elena Long" userId="6c2fd083e3647dc1" providerId="LiveId" clId="{10B5E105-3BD8-470E-99AA-7CE18BB4F195}" dt="2019-09-23T15:01:23.564" v="1674" actId="1076"/>
          <ac:spMkLst>
            <pc:docMk/>
            <pc:sldMk cId="1700193755" sldId="815"/>
            <ac:spMk id="12" creationId="{885EEE4C-5085-4EA4-95A5-0797F05B2FA9}"/>
          </ac:spMkLst>
        </pc:spChg>
        <pc:spChg chg="del">
          <ac:chgData name="Elena Long" userId="6c2fd083e3647dc1" providerId="LiveId" clId="{10B5E105-3BD8-470E-99AA-7CE18BB4F195}" dt="2019-09-23T14:36:56.366" v="1208" actId="478"/>
          <ac:spMkLst>
            <pc:docMk/>
            <pc:sldMk cId="1700193755" sldId="815"/>
            <ac:spMk id="13" creationId="{B1C5E18A-850C-4455-B2C1-E8AF8D498606}"/>
          </ac:spMkLst>
        </pc:spChg>
        <pc:spChg chg="add del mod">
          <ac:chgData name="Elena Long" userId="6c2fd083e3647dc1" providerId="LiveId" clId="{10B5E105-3BD8-470E-99AA-7CE18BB4F195}" dt="2019-09-23T14:52:01.657" v="1492" actId="478"/>
          <ac:spMkLst>
            <pc:docMk/>
            <pc:sldMk cId="1700193755" sldId="815"/>
            <ac:spMk id="15" creationId="{3083CABC-10EE-451F-8B36-EA2860BE8809}"/>
          </ac:spMkLst>
        </pc:spChg>
        <pc:spChg chg="add mod">
          <ac:chgData name="Elena Long" userId="6c2fd083e3647dc1" providerId="LiveId" clId="{10B5E105-3BD8-470E-99AA-7CE18BB4F195}" dt="2019-09-23T14:59:12.898" v="1515" actId="164"/>
          <ac:spMkLst>
            <pc:docMk/>
            <pc:sldMk cId="1700193755" sldId="815"/>
            <ac:spMk id="22" creationId="{C704F8B0-E6F1-4313-A0BE-4E1C0926DE28}"/>
          </ac:spMkLst>
        </pc:spChg>
        <pc:spChg chg="add mod">
          <ac:chgData name="Elena Long" userId="6c2fd083e3647dc1" providerId="LiveId" clId="{10B5E105-3BD8-470E-99AA-7CE18BB4F195}" dt="2019-09-23T15:40:48.368" v="2665" actId="164"/>
          <ac:spMkLst>
            <pc:docMk/>
            <pc:sldMk cId="1700193755" sldId="815"/>
            <ac:spMk id="28" creationId="{F79987A9-5B65-4B11-B493-67C58024DDA5}"/>
          </ac:spMkLst>
        </pc:spChg>
        <pc:grpChg chg="del">
          <ac:chgData name="Elena Long" userId="6c2fd083e3647dc1" providerId="LiveId" clId="{10B5E105-3BD8-470E-99AA-7CE18BB4F195}" dt="2019-09-23T14:43:55.406" v="1212" actId="478"/>
          <ac:grpSpMkLst>
            <pc:docMk/>
            <pc:sldMk cId="1700193755" sldId="815"/>
            <ac:grpSpMk id="17" creationId="{28A9B332-E1BC-4B40-B264-ECA174497402}"/>
          </ac:grpSpMkLst>
        </pc:grpChg>
        <pc:grpChg chg="add mod">
          <ac:chgData name="Elena Long" userId="6c2fd083e3647dc1" providerId="LiveId" clId="{10B5E105-3BD8-470E-99AA-7CE18BB4F195}" dt="2019-09-23T14:59:12.898" v="1515" actId="164"/>
          <ac:grpSpMkLst>
            <pc:docMk/>
            <pc:sldMk cId="1700193755" sldId="815"/>
            <ac:grpSpMk id="27" creationId="{5D5A2600-E4E9-44AE-8A96-29DC1E93CAFD}"/>
          </ac:grpSpMkLst>
        </pc:grpChg>
        <pc:grpChg chg="add mod">
          <ac:chgData name="Elena Long" userId="6c2fd083e3647dc1" providerId="LiveId" clId="{10B5E105-3BD8-470E-99AA-7CE18BB4F195}" dt="2019-09-23T18:54:49.214" v="4490" actId="164"/>
          <ac:grpSpMkLst>
            <pc:docMk/>
            <pc:sldMk cId="1700193755" sldId="815"/>
            <ac:grpSpMk id="30" creationId="{7CBCE22C-DA26-4C7A-91F9-FB089A1614F2}"/>
          </ac:grpSpMkLst>
        </pc:grpChg>
        <pc:grpChg chg="add mod">
          <ac:chgData name="Elena Long" userId="6c2fd083e3647dc1" providerId="LiveId" clId="{10B5E105-3BD8-470E-99AA-7CE18BB4F195}" dt="2019-09-23T18:54:49.214" v="4490" actId="164"/>
          <ac:grpSpMkLst>
            <pc:docMk/>
            <pc:sldMk cId="1700193755" sldId="815"/>
            <ac:grpSpMk id="35" creationId="{1AF350FC-0897-4A6E-AC3A-87A039254F8D}"/>
          </ac:grpSpMkLst>
        </pc:grpChg>
        <pc:picChg chg="del">
          <ac:chgData name="Elena Long" userId="6c2fd083e3647dc1" providerId="LiveId" clId="{10B5E105-3BD8-470E-99AA-7CE18BB4F195}" dt="2019-09-23T14:36:50.688" v="1207" actId="478"/>
          <ac:picMkLst>
            <pc:docMk/>
            <pc:sldMk cId="1700193755" sldId="815"/>
            <ac:picMk id="8" creationId="{6D6F4F72-9BDE-4608-ADF5-2C4018AA25DC}"/>
          </ac:picMkLst>
        </pc:picChg>
        <pc:picChg chg="add mod ord">
          <ac:chgData name="Elena Long" userId="6c2fd083e3647dc1" providerId="LiveId" clId="{10B5E105-3BD8-470E-99AA-7CE18BB4F195}" dt="2019-09-23T19:02:10.548" v="4523" actId="1035"/>
          <ac:picMkLst>
            <pc:docMk/>
            <pc:sldMk cId="1700193755" sldId="815"/>
            <ac:picMk id="14" creationId="{B757C531-3222-4588-8654-7A79EA8C28A0}"/>
          </ac:picMkLst>
        </pc:picChg>
        <pc:picChg chg="add del mod ord">
          <ac:chgData name="Elena Long" userId="6c2fd083e3647dc1" providerId="LiveId" clId="{10B5E105-3BD8-470E-99AA-7CE18BB4F195}" dt="2019-09-23T14:58:07.470" v="1503" actId="478"/>
          <ac:picMkLst>
            <pc:docMk/>
            <pc:sldMk cId="1700193755" sldId="815"/>
            <ac:picMk id="24" creationId="{65F9BE20-0C9D-4271-8F48-E6024F77DFFA}"/>
          </ac:picMkLst>
        </pc:picChg>
        <pc:picChg chg="add mod ord">
          <ac:chgData name="Elena Long" userId="6c2fd083e3647dc1" providerId="LiveId" clId="{10B5E105-3BD8-470E-99AA-7CE18BB4F195}" dt="2019-09-23T14:59:12.898" v="1515" actId="164"/>
          <ac:picMkLst>
            <pc:docMk/>
            <pc:sldMk cId="1700193755" sldId="815"/>
            <ac:picMk id="26" creationId="{B4BF382F-C28A-4637-B6C6-72079EC7BAD3}"/>
          </ac:picMkLst>
        </pc:picChg>
        <pc:picChg chg="add mod">
          <ac:chgData name="Elena Long" userId="6c2fd083e3647dc1" providerId="LiveId" clId="{10B5E105-3BD8-470E-99AA-7CE18BB4F195}" dt="2019-09-23T15:40:48.368" v="2665" actId="164"/>
          <ac:picMkLst>
            <pc:docMk/>
            <pc:sldMk cId="1700193755" sldId="815"/>
            <ac:picMk id="29" creationId="{1741EAA9-4734-461F-8423-9ED516E14D80}"/>
          </ac:picMkLst>
        </pc:picChg>
        <pc:cxnChg chg="del">
          <ac:chgData name="Elena Long" userId="6c2fd083e3647dc1" providerId="LiveId" clId="{10B5E105-3BD8-470E-99AA-7CE18BB4F195}" dt="2019-09-23T14:37:10.377" v="1211" actId="478"/>
          <ac:cxnSpMkLst>
            <pc:docMk/>
            <pc:sldMk cId="1700193755" sldId="815"/>
            <ac:cxnSpMk id="11" creationId="{03308A33-697D-44D3-AD72-64CF7E9074A5}"/>
          </ac:cxnSpMkLst>
        </pc:cxnChg>
        <pc:cxnChg chg="add mod">
          <ac:chgData name="Elena Long" userId="6c2fd083e3647dc1" providerId="LiveId" clId="{10B5E105-3BD8-470E-99AA-7CE18BB4F195}" dt="2019-09-23T18:54:49.214" v="4490" actId="164"/>
          <ac:cxnSpMkLst>
            <pc:docMk/>
            <pc:sldMk cId="1700193755" sldId="815"/>
            <ac:cxnSpMk id="32" creationId="{8AE75702-43D8-4DAB-9817-D1EF055CE904}"/>
          </ac:cxnSpMkLst>
        </pc:cxnChg>
      </pc:sldChg>
      <pc:sldChg chg="addSp modSp modTransition modAnim">
        <pc:chgData name="Elena Long" userId="6c2fd083e3647dc1" providerId="LiveId" clId="{10B5E105-3BD8-470E-99AA-7CE18BB4F195}" dt="2019-09-23T18:59:53.749" v="4502" actId="20577"/>
        <pc:sldMkLst>
          <pc:docMk/>
          <pc:sldMk cId="4250847459" sldId="816"/>
        </pc:sldMkLst>
        <pc:spChg chg="mod">
          <ac:chgData name="Elena Long" userId="6c2fd083e3647dc1" providerId="LiveId" clId="{10B5E105-3BD8-470E-99AA-7CE18BB4F195}" dt="2019-09-23T18:59:53.749" v="4502" actId="20577"/>
          <ac:spMkLst>
            <pc:docMk/>
            <pc:sldMk cId="4250847459" sldId="816"/>
            <ac:spMk id="2" creationId="{1FE904FB-07C5-464E-B4BD-5EE77419C2AA}"/>
          </ac:spMkLst>
        </pc:spChg>
        <pc:spChg chg="add mod">
          <ac:chgData name="Elena Long" userId="6c2fd083e3647dc1" providerId="LiveId" clId="{10B5E105-3BD8-470E-99AA-7CE18BB4F195}" dt="2019-09-23T14:31:10.664" v="888" actId="1076"/>
          <ac:spMkLst>
            <pc:docMk/>
            <pc:sldMk cId="4250847459" sldId="816"/>
            <ac:spMk id="4" creationId="{5C4A823C-CE7B-45B6-BDF0-CFF627E6613F}"/>
          </ac:spMkLst>
        </pc:spChg>
        <pc:spChg chg="add">
          <ac:chgData name="Elena Long" userId="6c2fd083e3647dc1" providerId="LiveId" clId="{10B5E105-3BD8-470E-99AA-7CE18BB4F195}" dt="2019-09-23T14:28:13.241" v="815"/>
          <ac:spMkLst>
            <pc:docMk/>
            <pc:sldMk cId="4250847459" sldId="816"/>
            <ac:spMk id="14" creationId="{1F65C390-CB11-466E-806D-33C9796E37D6}"/>
          </ac:spMkLst>
        </pc:spChg>
      </pc:sldChg>
      <pc:sldChg chg="modSp modTransition">
        <pc:chgData name="Elena Long" userId="6c2fd083e3647dc1" providerId="LiveId" clId="{10B5E105-3BD8-470E-99AA-7CE18BB4F195}" dt="2019-09-25T13:46:41.504" v="5385" actId="20577"/>
        <pc:sldMkLst>
          <pc:docMk/>
          <pc:sldMk cId="3427262842" sldId="817"/>
        </pc:sldMkLst>
        <pc:spChg chg="mod">
          <ac:chgData name="Elena Long" userId="6c2fd083e3647dc1" providerId="LiveId" clId="{10B5E105-3BD8-470E-99AA-7CE18BB4F195}" dt="2019-09-23T14:14:01.335" v="649" actId="20577"/>
          <ac:spMkLst>
            <pc:docMk/>
            <pc:sldMk cId="3427262842" sldId="817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5T13:46:41.504" v="5385" actId="20577"/>
          <ac:spMkLst>
            <pc:docMk/>
            <pc:sldMk cId="3427262842" sldId="817"/>
            <ac:spMk id="3" creationId="{A30838FE-4E87-441B-B991-9A666DF8CA71}"/>
          </ac:spMkLst>
        </pc:spChg>
      </pc:sldChg>
      <pc:sldChg chg="addSp delSp modSp modTransition">
        <pc:chgData name="Elena Long" userId="6c2fd083e3647dc1" providerId="LiveId" clId="{10B5E105-3BD8-470E-99AA-7CE18BB4F195}" dt="2019-09-23T19:35:34.476" v="4843" actId="1035"/>
        <pc:sldMkLst>
          <pc:docMk/>
          <pc:sldMk cId="918216676" sldId="819"/>
        </pc:sldMkLst>
        <pc:spChg chg="mod">
          <ac:chgData name="Elena Long" userId="6c2fd083e3647dc1" providerId="LiveId" clId="{10B5E105-3BD8-470E-99AA-7CE18BB4F195}" dt="2019-09-23T18:24:21.341" v="3717" actId="313"/>
          <ac:spMkLst>
            <pc:docMk/>
            <pc:sldMk cId="918216676" sldId="819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8:24:42.375" v="3731" actId="20577"/>
          <ac:spMkLst>
            <pc:docMk/>
            <pc:sldMk cId="918216676" sldId="819"/>
            <ac:spMk id="3" creationId="{A30838FE-4E87-441B-B991-9A666DF8CA71}"/>
          </ac:spMkLst>
        </pc:spChg>
        <pc:picChg chg="add mod ord">
          <ac:chgData name="Elena Long" userId="6c2fd083e3647dc1" providerId="LiveId" clId="{10B5E105-3BD8-470E-99AA-7CE18BB4F195}" dt="2019-09-23T19:35:34.476" v="4843" actId="1035"/>
          <ac:picMkLst>
            <pc:docMk/>
            <pc:sldMk cId="918216676" sldId="819"/>
            <ac:picMk id="10" creationId="{005266BE-0ED5-432E-AE09-7842420A626A}"/>
          </ac:picMkLst>
        </pc:picChg>
        <pc:picChg chg="mod">
          <ac:chgData name="Elena Long" userId="6c2fd083e3647dc1" providerId="LiveId" clId="{10B5E105-3BD8-470E-99AA-7CE18BB4F195}" dt="2019-09-23T19:35:22.498" v="4834" actId="1076"/>
          <ac:picMkLst>
            <pc:docMk/>
            <pc:sldMk cId="918216676" sldId="819"/>
            <ac:picMk id="17" creationId="{E854B54B-41BD-418A-B9E2-01FC0C6759BC}"/>
          </ac:picMkLst>
        </pc:picChg>
        <pc:picChg chg="del">
          <ac:chgData name="Elena Long" userId="6c2fd083e3647dc1" providerId="LiveId" clId="{10B5E105-3BD8-470E-99AA-7CE18BB4F195}" dt="2019-09-23T19:34:56.625" v="4829" actId="478"/>
          <ac:picMkLst>
            <pc:docMk/>
            <pc:sldMk cId="918216676" sldId="819"/>
            <ac:picMk id="18" creationId="{F04B1858-36D3-4C96-898F-0EDB803DC885}"/>
          </ac:picMkLst>
        </pc:picChg>
      </pc:sldChg>
      <pc:sldChg chg="modSp modTransition">
        <pc:chgData name="Elena Long" userId="6c2fd083e3647dc1" providerId="LiveId" clId="{10B5E105-3BD8-470E-99AA-7CE18BB4F195}" dt="2019-09-23T18:45:40.664" v="4457"/>
        <pc:sldMkLst>
          <pc:docMk/>
          <pc:sldMk cId="299308887" sldId="820"/>
        </pc:sldMkLst>
        <pc:spChg chg="mod">
          <ac:chgData name="Elena Long" userId="6c2fd083e3647dc1" providerId="LiveId" clId="{10B5E105-3BD8-470E-99AA-7CE18BB4F195}" dt="2019-09-23T18:23:29.600" v="3670" actId="20577"/>
          <ac:spMkLst>
            <pc:docMk/>
            <pc:sldMk cId="299308887" sldId="820"/>
            <ac:spMk id="2" creationId="{1FE904FB-07C5-464E-B4BD-5EE77419C2AA}"/>
          </ac:spMkLst>
        </pc:spChg>
      </pc:sldChg>
      <pc:sldChg chg="modSp modTransition">
        <pc:chgData name="Elena Long" userId="6c2fd083e3647dc1" providerId="LiveId" clId="{10B5E105-3BD8-470E-99AA-7CE18BB4F195}" dt="2019-09-23T18:45:40.664" v="4457"/>
        <pc:sldMkLst>
          <pc:docMk/>
          <pc:sldMk cId="2349592501" sldId="821"/>
        </pc:sldMkLst>
        <pc:spChg chg="mod">
          <ac:chgData name="Elena Long" userId="6c2fd083e3647dc1" providerId="LiveId" clId="{10B5E105-3BD8-470E-99AA-7CE18BB4F195}" dt="2019-09-23T18:23:23.582" v="3668" actId="20577"/>
          <ac:spMkLst>
            <pc:docMk/>
            <pc:sldMk cId="2349592501" sldId="821"/>
            <ac:spMk id="2" creationId="{1FE904FB-07C5-464E-B4BD-5EE77419C2AA}"/>
          </ac:spMkLst>
        </pc:spChg>
      </pc:sldChg>
      <pc:sldChg chg="addSp delSp modSp modTransition">
        <pc:chgData name="Elena Long" userId="6c2fd083e3647dc1" providerId="LiveId" clId="{10B5E105-3BD8-470E-99AA-7CE18BB4F195}" dt="2019-09-23T18:45:40.664" v="4457"/>
        <pc:sldMkLst>
          <pc:docMk/>
          <pc:sldMk cId="3092731334" sldId="822"/>
        </pc:sldMkLst>
        <pc:spChg chg="mod">
          <ac:chgData name="Elena Long" userId="6c2fd083e3647dc1" providerId="LiveId" clId="{10B5E105-3BD8-470E-99AA-7CE18BB4F195}" dt="2019-09-23T18:22:32.721" v="3623" actId="20577"/>
          <ac:spMkLst>
            <pc:docMk/>
            <pc:sldMk cId="3092731334" sldId="822"/>
            <ac:spMk id="2" creationId="{1FE904FB-07C5-464E-B4BD-5EE77419C2AA}"/>
          </ac:spMkLst>
        </pc:spChg>
        <pc:spChg chg="del">
          <ac:chgData name="Elena Long" userId="6c2fd083e3647dc1" providerId="LiveId" clId="{10B5E105-3BD8-470E-99AA-7CE18BB4F195}" dt="2019-09-23T18:22:34.734" v="3624" actId="478"/>
          <ac:spMkLst>
            <pc:docMk/>
            <pc:sldMk cId="3092731334" sldId="822"/>
            <ac:spMk id="3" creationId="{A30838FE-4E87-441B-B991-9A666DF8CA71}"/>
          </ac:spMkLst>
        </pc:spChg>
        <pc:spChg chg="add del mod">
          <ac:chgData name="Elena Long" userId="6c2fd083e3647dc1" providerId="LiveId" clId="{10B5E105-3BD8-470E-99AA-7CE18BB4F195}" dt="2019-09-23T18:22:36.362" v="3625" actId="478"/>
          <ac:spMkLst>
            <pc:docMk/>
            <pc:sldMk cId="3092731334" sldId="822"/>
            <ac:spMk id="8" creationId="{85A7C94E-2387-4CB7-8B4A-FD31124C8544}"/>
          </ac:spMkLst>
        </pc:spChg>
      </pc:sldChg>
      <pc:sldChg chg="addSp delSp modSp modTransition">
        <pc:chgData name="Elena Long" userId="6c2fd083e3647dc1" providerId="LiveId" clId="{10B5E105-3BD8-470E-99AA-7CE18BB4F195}" dt="2019-09-26T15:06:28.278" v="5939" actId="20577"/>
        <pc:sldMkLst>
          <pc:docMk/>
          <pc:sldMk cId="1888792727" sldId="823"/>
        </pc:sldMkLst>
        <pc:spChg chg="mod">
          <ac:chgData name="Elena Long" userId="6c2fd083e3647dc1" providerId="LiveId" clId="{10B5E105-3BD8-470E-99AA-7CE18BB4F195}" dt="2019-09-23T18:25:39.674" v="3796" actId="20577"/>
          <ac:spMkLst>
            <pc:docMk/>
            <pc:sldMk cId="1888792727" sldId="823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8:26:26.211" v="3844" actId="403"/>
          <ac:spMkLst>
            <pc:docMk/>
            <pc:sldMk cId="1888792727" sldId="823"/>
            <ac:spMk id="3" creationId="{A30838FE-4E87-441B-B991-9A666DF8CA71}"/>
          </ac:spMkLst>
        </pc:spChg>
        <pc:spChg chg="add del mod">
          <ac:chgData name="Elena Long" userId="6c2fd083e3647dc1" providerId="LiveId" clId="{10B5E105-3BD8-470E-99AA-7CE18BB4F195}" dt="2019-09-23T18:26:57" v="3847" actId="478"/>
          <ac:spMkLst>
            <pc:docMk/>
            <pc:sldMk cId="1888792727" sldId="823"/>
            <ac:spMk id="11" creationId="{32FB1E58-79EE-440E-8553-C1970A949CAB}"/>
          </ac:spMkLst>
        </pc:spChg>
        <pc:spChg chg="mod">
          <ac:chgData name="Elena Long" userId="6c2fd083e3647dc1" providerId="LiveId" clId="{10B5E105-3BD8-470E-99AA-7CE18BB4F195}" dt="2019-09-26T15:06:28.278" v="5939" actId="20577"/>
          <ac:spMkLst>
            <pc:docMk/>
            <pc:sldMk cId="1888792727" sldId="823"/>
            <ac:spMk id="24" creationId="{CE16C8B1-779C-4401-8E88-F646328661D5}"/>
          </ac:spMkLst>
        </pc:spChg>
      </pc:sldChg>
      <pc:sldChg chg="addSp modSp modTransition modAnim">
        <pc:chgData name="Elena Long" userId="6c2fd083e3647dc1" providerId="LiveId" clId="{10B5E105-3BD8-470E-99AA-7CE18BB4F195}" dt="2019-09-23T18:50:33.202" v="4467"/>
        <pc:sldMkLst>
          <pc:docMk/>
          <pc:sldMk cId="1649758749" sldId="824"/>
        </pc:sldMkLst>
        <pc:spChg chg="mod">
          <ac:chgData name="Elena Long" userId="6c2fd083e3647dc1" providerId="LiveId" clId="{10B5E105-3BD8-470E-99AA-7CE18BB4F195}" dt="2019-09-23T18:25:02.223" v="3758" actId="20577"/>
          <ac:spMkLst>
            <pc:docMk/>
            <pc:sldMk cId="1649758749" sldId="824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8:25:08.253" v="3761" actId="403"/>
          <ac:spMkLst>
            <pc:docMk/>
            <pc:sldMk cId="1649758749" sldId="824"/>
            <ac:spMk id="3" creationId="{A30838FE-4E87-441B-B991-9A666DF8CA71}"/>
          </ac:spMkLst>
        </pc:spChg>
        <pc:grpChg chg="add">
          <ac:chgData name="Elena Long" userId="6c2fd083e3647dc1" providerId="LiveId" clId="{10B5E105-3BD8-470E-99AA-7CE18BB4F195}" dt="2019-09-23T18:25:20.181" v="3763"/>
          <ac:grpSpMkLst>
            <pc:docMk/>
            <pc:sldMk cId="1649758749" sldId="824"/>
            <ac:grpSpMk id="12" creationId="{F1BA4971-7B87-478C-AD2D-341620EABA8B}"/>
          </ac:grpSpMkLst>
        </pc:grpChg>
      </pc:sldChg>
      <pc:sldChg chg="addSp delSp modSp modTransition">
        <pc:chgData name="Elena Long" userId="6c2fd083e3647dc1" providerId="LiveId" clId="{10B5E105-3BD8-470E-99AA-7CE18BB4F195}" dt="2019-09-26T15:06:37.863" v="5940"/>
        <pc:sldMkLst>
          <pc:docMk/>
          <pc:sldMk cId="1560198049" sldId="825"/>
        </pc:sldMkLst>
        <pc:spChg chg="mod">
          <ac:chgData name="Elena Long" userId="6c2fd083e3647dc1" providerId="LiveId" clId="{10B5E105-3BD8-470E-99AA-7CE18BB4F195}" dt="2019-09-23T18:28:15.728" v="3981"/>
          <ac:spMkLst>
            <pc:docMk/>
            <pc:sldMk cId="1560198049" sldId="825"/>
            <ac:spMk id="2" creationId="{1FE904FB-07C5-464E-B4BD-5EE77419C2AA}"/>
          </ac:spMkLst>
        </pc:spChg>
        <pc:spChg chg="del">
          <ac:chgData name="Elena Long" userId="6c2fd083e3647dc1" providerId="LiveId" clId="{10B5E105-3BD8-470E-99AA-7CE18BB4F195}" dt="2019-09-23T18:26:42.862" v="3845" actId="478"/>
          <ac:spMkLst>
            <pc:docMk/>
            <pc:sldMk cId="1560198049" sldId="825"/>
            <ac:spMk id="3" creationId="{A30838FE-4E87-441B-B991-9A666DF8CA71}"/>
          </ac:spMkLst>
        </pc:spChg>
        <pc:spChg chg="add del mod">
          <ac:chgData name="Elena Long" userId="6c2fd083e3647dc1" providerId="LiveId" clId="{10B5E105-3BD8-470E-99AA-7CE18BB4F195}" dt="2019-09-23T18:26:44.376" v="3846"/>
          <ac:spMkLst>
            <pc:docMk/>
            <pc:sldMk cId="1560198049" sldId="825"/>
            <ac:spMk id="8" creationId="{D44CCD33-4CCC-42FD-BB17-3F5CBA04C860}"/>
          </ac:spMkLst>
        </pc:spChg>
        <pc:spChg chg="add mod">
          <ac:chgData name="Elena Long" userId="6c2fd083e3647dc1" providerId="LiveId" clId="{10B5E105-3BD8-470E-99AA-7CE18BB4F195}" dt="2019-09-23T18:35:52.879" v="4382" actId="20577"/>
          <ac:spMkLst>
            <pc:docMk/>
            <pc:sldMk cId="1560198049" sldId="825"/>
            <ac:spMk id="14" creationId="{CBCB1D9B-226B-4992-B1BD-478F961DFB66}"/>
          </ac:spMkLst>
        </pc:spChg>
        <pc:spChg chg="add mod">
          <ac:chgData name="Elena Long" userId="6c2fd083e3647dc1" providerId="LiveId" clId="{10B5E105-3BD8-470E-99AA-7CE18BB4F195}" dt="2019-09-26T15:06:37.863" v="5940"/>
          <ac:spMkLst>
            <pc:docMk/>
            <pc:sldMk cId="1560198049" sldId="825"/>
            <ac:spMk id="15" creationId="{C5A8EDF0-5E67-42E3-8E27-3BC676AF0347}"/>
          </ac:spMkLst>
        </pc:spChg>
        <pc:spChg chg="del">
          <ac:chgData name="Elena Long" userId="6c2fd083e3647dc1" providerId="LiveId" clId="{10B5E105-3BD8-470E-99AA-7CE18BB4F195}" dt="2019-09-23T18:27:05.192" v="3851" actId="478"/>
          <ac:spMkLst>
            <pc:docMk/>
            <pc:sldMk cId="1560198049" sldId="825"/>
            <ac:spMk id="17" creationId="{2E0490B5-2E39-4469-9B01-E894F0ACBEDC}"/>
          </ac:spMkLst>
        </pc:spChg>
        <pc:spChg chg="mod">
          <ac:chgData name="Elena Long" userId="6c2fd083e3647dc1" providerId="LiveId" clId="{10B5E105-3BD8-470E-99AA-7CE18BB4F195}" dt="2019-09-23T18:36:06.960" v="4383" actId="164"/>
          <ac:spMkLst>
            <pc:docMk/>
            <pc:sldMk cId="1560198049" sldId="825"/>
            <ac:spMk id="21" creationId="{77F044F8-225C-435D-B003-55989B8BFC19}"/>
          </ac:spMkLst>
        </pc:spChg>
        <pc:spChg chg="mod">
          <ac:chgData name="Elena Long" userId="6c2fd083e3647dc1" providerId="LiveId" clId="{10B5E105-3BD8-470E-99AA-7CE18BB4F195}" dt="2019-09-23T18:36:06.960" v="4383" actId="164"/>
          <ac:spMkLst>
            <pc:docMk/>
            <pc:sldMk cId="1560198049" sldId="825"/>
            <ac:spMk id="22" creationId="{3AFEEA94-0F1B-4687-9E6C-5A0E9BDE9488}"/>
          </ac:spMkLst>
        </pc:spChg>
        <pc:grpChg chg="add mod">
          <ac:chgData name="Elena Long" userId="6c2fd083e3647dc1" providerId="LiveId" clId="{10B5E105-3BD8-470E-99AA-7CE18BB4F195}" dt="2019-09-23T18:36:10.521" v="4416" actId="1035"/>
          <ac:grpSpMkLst>
            <pc:docMk/>
            <pc:sldMk cId="1560198049" sldId="825"/>
            <ac:grpSpMk id="10" creationId="{08A9D4FE-32B8-4B81-8CB6-AFFE6C309308}"/>
          </ac:grpSpMkLst>
        </pc:grpChg>
        <pc:picChg chg="mod">
          <ac:chgData name="Elena Long" userId="6c2fd083e3647dc1" providerId="LiveId" clId="{10B5E105-3BD8-470E-99AA-7CE18BB4F195}" dt="2019-09-23T18:36:06.960" v="4383" actId="164"/>
          <ac:picMkLst>
            <pc:docMk/>
            <pc:sldMk cId="1560198049" sldId="825"/>
            <ac:picMk id="9" creationId="{BD49BBF8-AAE3-4AD6-BBB6-2D5F2EA07365}"/>
          </ac:picMkLst>
        </pc:picChg>
      </pc:sldChg>
      <pc:sldChg chg="modSp modTransition">
        <pc:chgData name="Elena Long" userId="6c2fd083e3647dc1" providerId="LiveId" clId="{10B5E105-3BD8-470E-99AA-7CE18BB4F195}" dt="2019-09-23T18:45:40.664" v="4457"/>
        <pc:sldMkLst>
          <pc:docMk/>
          <pc:sldMk cId="610757482" sldId="826"/>
        </pc:sldMkLst>
        <pc:spChg chg="mod">
          <ac:chgData name="Elena Long" userId="6c2fd083e3647dc1" providerId="LiveId" clId="{10B5E105-3BD8-470E-99AA-7CE18BB4F195}" dt="2019-09-23T18:29:41.625" v="4049" actId="14100"/>
          <ac:spMkLst>
            <pc:docMk/>
            <pc:sldMk cId="610757482" sldId="826"/>
            <ac:spMk id="3" creationId="{A30838FE-4E87-441B-B991-9A666DF8CA71}"/>
          </ac:spMkLst>
        </pc:spChg>
        <pc:spChg chg="mod">
          <ac:chgData name="Elena Long" userId="6c2fd083e3647dc1" providerId="LiveId" clId="{10B5E105-3BD8-470E-99AA-7CE18BB4F195}" dt="2019-09-23T18:29:29.672" v="4045" actId="20577"/>
          <ac:spMkLst>
            <pc:docMk/>
            <pc:sldMk cId="610757482" sldId="826"/>
            <ac:spMk id="22" creationId="{EE9868AD-256D-4600-87F3-DA5556BD6370}"/>
          </ac:spMkLst>
        </pc:spChg>
      </pc:sldChg>
      <pc:sldChg chg="addSp delSp modSp modTransition">
        <pc:chgData name="Elena Long" userId="6c2fd083e3647dc1" providerId="LiveId" clId="{10B5E105-3BD8-470E-99AA-7CE18BB4F195}" dt="2019-09-26T15:06:42.319" v="5941"/>
        <pc:sldMkLst>
          <pc:docMk/>
          <pc:sldMk cId="568134112" sldId="827"/>
        </pc:sldMkLst>
        <pc:spChg chg="mod">
          <ac:chgData name="Elena Long" userId="6c2fd083e3647dc1" providerId="LiveId" clId="{10B5E105-3BD8-470E-99AA-7CE18BB4F195}" dt="2019-09-23T19:07:58.786" v="4629" actId="20577"/>
          <ac:spMkLst>
            <pc:docMk/>
            <pc:sldMk cId="568134112" sldId="827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9:34:40.868" v="4826" actId="20577"/>
          <ac:spMkLst>
            <pc:docMk/>
            <pc:sldMk cId="568134112" sldId="827"/>
            <ac:spMk id="3" creationId="{A30838FE-4E87-441B-B991-9A666DF8CA71}"/>
          </ac:spMkLst>
        </pc:spChg>
        <pc:spChg chg="del">
          <ac:chgData name="Elena Long" userId="6c2fd083e3647dc1" providerId="LiveId" clId="{10B5E105-3BD8-470E-99AA-7CE18BB4F195}" dt="2019-09-23T19:06:45.367" v="4535" actId="478"/>
          <ac:spMkLst>
            <pc:docMk/>
            <pc:sldMk cId="568134112" sldId="827"/>
            <ac:spMk id="16" creationId="{AD455DB7-9D76-41D1-AE73-957CBED13D92}"/>
          </ac:spMkLst>
        </pc:spChg>
        <pc:spChg chg="del">
          <ac:chgData name="Elena Long" userId="6c2fd083e3647dc1" providerId="LiveId" clId="{10B5E105-3BD8-470E-99AA-7CE18BB4F195}" dt="2019-09-23T18:29:06.115" v="3998" actId="478"/>
          <ac:spMkLst>
            <pc:docMk/>
            <pc:sldMk cId="568134112" sldId="827"/>
            <ac:spMk id="17" creationId="{2E0490B5-2E39-4469-9B01-E894F0ACBEDC}"/>
          </ac:spMkLst>
        </pc:spChg>
        <pc:spChg chg="del mod">
          <ac:chgData name="Elena Long" userId="6c2fd083e3647dc1" providerId="LiveId" clId="{10B5E105-3BD8-470E-99AA-7CE18BB4F195}" dt="2019-09-23T19:06:43.256" v="4534" actId="478"/>
          <ac:spMkLst>
            <pc:docMk/>
            <pc:sldMk cId="568134112" sldId="827"/>
            <ac:spMk id="18" creationId="{900AFEA3-2AD9-4FF6-86BF-604F4C1D24DD}"/>
          </ac:spMkLst>
        </pc:spChg>
        <pc:spChg chg="mod">
          <ac:chgData name="Elena Long" userId="6c2fd083e3647dc1" providerId="LiveId" clId="{10B5E105-3BD8-470E-99AA-7CE18BB4F195}" dt="2019-09-23T19:34:45.953" v="4827" actId="1076"/>
          <ac:spMkLst>
            <pc:docMk/>
            <pc:sldMk cId="568134112" sldId="827"/>
            <ac:spMk id="19" creationId="{9448CA43-0B5A-48EC-BE10-73B33CDDD530}"/>
          </ac:spMkLst>
        </pc:spChg>
        <pc:spChg chg="add mod">
          <ac:chgData name="Elena Long" userId="6c2fd083e3647dc1" providerId="LiveId" clId="{10B5E105-3BD8-470E-99AA-7CE18BB4F195}" dt="2019-09-26T15:06:42.319" v="5941"/>
          <ac:spMkLst>
            <pc:docMk/>
            <pc:sldMk cId="568134112" sldId="827"/>
            <ac:spMk id="20" creationId="{3DE54D85-A67F-43A7-843F-A6F6FB3441B4}"/>
          </ac:spMkLst>
        </pc:spChg>
        <pc:picChg chg="mod">
          <ac:chgData name="Elena Long" userId="6c2fd083e3647dc1" providerId="LiveId" clId="{10B5E105-3BD8-470E-99AA-7CE18BB4F195}" dt="2019-09-23T19:34:50.383" v="4828" actId="1076"/>
          <ac:picMkLst>
            <pc:docMk/>
            <pc:sldMk cId="568134112" sldId="827"/>
            <ac:picMk id="8" creationId="{5D578014-5ADB-4D05-9463-D646B57DE4C9}"/>
          </ac:picMkLst>
        </pc:picChg>
        <pc:picChg chg="add del mod modCrop">
          <ac:chgData name="Elena Long" userId="6c2fd083e3647dc1" providerId="LiveId" clId="{10B5E105-3BD8-470E-99AA-7CE18BB4F195}" dt="2019-09-23T19:34:37.932" v="4825"/>
          <ac:picMkLst>
            <pc:docMk/>
            <pc:sldMk cId="568134112" sldId="827"/>
            <ac:picMk id="9" creationId="{22253170-2A11-4FC2-ABD0-EC81EA11ACE0}"/>
          </ac:picMkLst>
        </pc:picChg>
        <pc:picChg chg="del">
          <ac:chgData name="Elena Long" userId="6c2fd083e3647dc1" providerId="LiveId" clId="{10B5E105-3BD8-470E-99AA-7CE18BB4F195}" dt="2019-09-23T19:06:40.124" v="4532" actId="478"/>
          <ac:picMkLst>
            <pc:docMk/>
            <pc:sldMk cId="568134112" sldId="827"/>
            <ac:picMk id="12" creationId="{CC69EF63-B7FA-4437-BB97-E044DC0259F7}"/>
          </ac:picMkLst>
        </pc:picChg>
        <pc:picChg chg="mod">
          <ac:chgData name="Elena Long" userId="6c2fd083e3647dc1" providerId="LiveId" clId="{10B5E105-3BD8-470E-99AA-7CE18BB4F195}" dt="2019-09-23T19:34:45.953" v="4827" actId="1076"/>
          <ac:picMkLst>
            <pc:docMk/>
            <pc:sldMk cId="568134112" sldId="827"/>
            <ac:picMk id="15" creationId="{C748D98B-9784-4C48-A52B-31B155234EFC}"/>
          </ac:picMkLst>
        </pc:picChg>
      </pc:sldChg>
      <pc:sldChg chg="modSp modTransition">
        <pc:chgData name="Elena Long" userId="6c2fd083e3647dc1" providerId="LiveId" clId="{10B5E105-3BD8-470E-99AA-7CE18BB4F195}" dt="2019-09-25T14:57:37.275" v="5763" actId="20577"/>
        <pc:sldMkLst>
          <pc:docMk/>
          <pc:sldMk cId="4230864573" sldId="828"/>
        </pc:sldMkLst>
        <pc:spChg chg="mod">
          <ac:chgData name="Elena Long" userId="6c2fd083e3647dc1" providerId="LiveId" clId="{10B5E105-3BD8-470E-99AA-7CE18BB4F195}" dt="2019-09-25T14:57:37.275" v="5763" actId="20577"/>
          <ac:spMkLst>
            <pc:docMk/>
            <pc:sldMk cId="4230864573" sldId="828"/>
            <ac:spMk id="3" creationId="{A30838FE-4E87-441B-B991-9A666DF8CA71}"/>
          </ac:spMkLst>
        </pc:spChg>
        <pc:spChg chg="mod">
          <ac:chgData name="Elena Long" userId="6c2fd083e3647dc1" providerId="LiveId" clId="{10B5E105-3BD8-470E-99AA-7CE18BB4F195}" dt="2019-09-23T18:30:09.711" v="4100" actId="20577"/>
          <ac:spMkLst>
            <pc:docMk/>
            <pc:sldMk cId="4230864573" sldId="828"/>
            <ac:spMk id="22" creationId="{EE9868AD-256D-4600-87F3-DA5556BD6370}"/>
          </ac:spMkLst>
        </pc:spChg>
      </pc:sldChg>
      <pc:sldChg chg="del">
        <pc:chgData name="Elena Long" userId="6c2fd083e3647dc1" providerId="LiveId" clId="{10B5E105-3BD8-470E-99AA-7CE18BB4F195}" dt="2019-09-23T18:32:20.097" v="4168" actId="2696"/>
        <pc:sldMkLst>
          <pc:docMk/>
          <pc:sldMk cId="1946504749" sldId="829"/>
        </pc:sldMkLst>
      </pc:sldChg>
      <pc:sldChg chg="del">
        <pc:chgData name="Elena Long" userId="6c2fd083e3647dc1" providerId="LiveId" clId="{10B5E105-3BD8-470E-99AA-7CE18BB4F195}" dt="2019-09-23T13:46:12.729" v="32" actId="2696"/>
        <pc:sldMkLst>
          <pc:docMk/>
          <pc:sldMk cId="1116604233" sldId="830"/>
        </pc:sldMkLst>
      </pc:sldChg>
      <pc:sldChg chg="del">
        <pc:chgData name="Elena Long" userId="6c2fd083e3647dc1" providerId="LiveId" clId="{10B5E105-3BD8-470E-99AA-7CE18BB4F195}" dt="2019-09-23T13:46:12.751" v="33" actId="2696"/>
        <pc:sldMkLst>
          <pc:docMk/>
          <pc:sldMk cId="1935357076" sldId="831"/>
        </pc:sldMkLst>
      </pc:sldChg>
      <pc:sldChg chg="del">
        <pc:chgData name="Elena Long" userId="6c2fd083e3647dc1" providerId="LiveId" clId="{10B5E105-3BD8-470E-99AA-7CE18BB4F195}" dt="2019-09-23T13:46:12.771" v="34" actId="2696"/>
        <pc:sldMkLst>
          <pc:docMk/>
          <pc:sldMk cId="4172338274" sldId="832"/>
        </pc:sldMkLst>
      </pc:sldChg>
      <pc:sldChg chg="del">
        <pc:chgData name="Elena Long" userId="6c2fd083e3647dc1" providerId="LiveId" clId="{10B5E105-3BD8-470E-99AA-7CE18BB4F195}" dt="2019-09-23T13:46:16.695" v="35" actId="2696"/>
        <pc:sldMkLst>
          <pc:docMk/>
          <pc:sldMk cId="1069277975" sldId="833"/>
        </pc:sldMkLst>
      </pc:sldChg>
      <pc:sldChg chg="del">
        <pc:chgData name="Elena Long" userId="6c2fd083e3647dc1" providerId="LiveId" clId="{10B5E105-3BD8-470E-99AA-7CE18BB4F195}" dt="2019-09-23T14:28:21.137" v="817" actId="2696"/>
        <pc:sldMkLst>
          <pc:docMk/>
          <pc:sldMk cId="3918765394" sldId="834"/>
        </pc:sldMkLst>
      </pc:sldChg>
      <pc:sldChg chg="del">
        <pc:chgData name="Elena Long" userId="6c2fd083e3647dc1" providerId="LiveId" clId="{10B5E105-3BD8-470E-99AA-7CE18BB4F195}" dt="2019-09-23T18:31:36.436" v="4154" actId="2696"/>
        <pc:sldMkLst>
          <pc:docMk/>
          <pc:sldMk cId="1840989823" sldId="835"/>
        </pc:sldMkLst>
      </pc:sldChg>
      <pc:sldChg chg="addSp delSp modSp modTransition">
        <pc:chgData name="Elena Long" userId="6c2fd083e3647dc1" providerId="LiveId" clId="{10B5E105-3BD8-470E-99AA-7CE18BB4F195}" dt="2019-09-25T14:33:52.684" v="5758" actId="1038"/>
        <pc:sldMkLst>
          <pc:docMk/>
          <pc:sldMk cId="2960652285" sldId="836"/>
        </pc:sldMkLst>
        <pc:spChg chg="del mod">
          <ac:chgData name="Elena Long" userId="6c2fd083e3647dc1" providerId="LiveId" clId="{10B5E105-3BD8-470E-99AA-7CE18BB4F195}" dt="2019-09-23T18:32:48.357" v="4173" actId="478"/>
          <ac:spMkLst>
            <pc:docMk/>
            <pc:sldMk cId="2960652285" sldId="836"/>
            <ac:spMk id="3" creationId="{A30838FE-4E87-441B-B991-9A666DF8CA71}"/>
          </ac:spMkLst>
        </pc:spChg>
        <pc:spChg chg="add del mod">
          <ac:chgData name="Elena Long" userId="6c2fd083e3647dc1" providerId="LiveId" clId="{10B5E105-3BD8-470E-99AA-7CE18BB4F195}" dt="2019-09-23T18:32:50.737" v="4174" actId="478"/>
          <ac:spMkLst>
            <pc:docMk/>
            <pc:sldMk cId="2960652285" sldId="836"/>
            <ac:spMk id="10" creationId="{B21394B7-64C0-4171-902E-873679B7636B}"/>
          </ac:spMkLst>
        </pc:spChg>
        <pc:spChg chg="mod">
          <ac:chgData name="Elena Long" userId="6c2fd083e3647dc1" providerId="LiveId" clId="{10B5E105-3BD8-470E-99AA-7CE18BB4F195}" dt="2019-09-23T18:34:25.618" v="4267" actId="20577"/>
          <ac:spMkLst>
            <pc:docMk/>
            <pc:sldMk cId="2960652285" sldId="836"/>
            <ac:spMk id="12" creationId="{689E278D-A440-4A51-B856-CFF2C2E11886}"/>
          </ac:spMkLst>
        </pc:spChg>
        <pc:spChg chg="add mod">
          <ac:chgData name="Elena Long" userId="6c2fd083e3647dc1" providerId="LiveId" clId="{10B5E105-3BD8-470E-99AA-7CE18BB4F195}" dt="2019-09-23T18:34:48.981" v="4283" actId="20577"/>
          <ac:spMkLst>
            <pc:docMk/>
            <pc:sldMk cId="2960652285" sldId="836"/>
            <ac:spMk id="14" creationId="{078F4B8E-7A30-43EE-9846-5CFCBF5F8BF2}"/>
          </ac:spMkLst>
        </pc:spChg>
        <pc:spChg chg="mod">
          <ac:chgData name="Elena Long" userId="6c2fd083e3647dc1" providerId="LiveId" clId="{10B5E105-3BD8-470E-99AA-7CE18BB4F195}" dt="2019-09-23T18:31:53.798" v="4167" actId="20577"/>
          <ac:spMkLst>
            <pc:docMk/>
            <pc:sldMk cId="2960652285" sldId="836"/>
            <ac:spMk id="22" creationId="{EE9868AD-256D-4600-87F3-DA5556BD6370}"/>
          </ac:spMkLst>
        </pc:spChg>
        <pc:spChg chg="add mod">
          <ac:chgData name="Elena Long" userId="6c2fd083e3647dc1" providerId="LiveId" clId="{10B5E105-3BD8-470E-99AA-7CE18BB4F195}" dt="2019-09-25T14:33:52.684" v="5758" actId="1038"/>
          <ac:spMkLst>
            <pc:docMk/>
            <pc:sldMk cId="2960652285" sldId="836"/>
            <ac:spMk id="25" creationId="{F9A00B3C-EE4A-4061-8C22-59D37AF43218}"/>
          </ac:spMkLst>
        </pc:spChg>
        <pc:spChg chg="add mod">
          <ac:chgData name="Elena Long" userId="6c2fd083e3647dc1" providerId="LiveId" clId="{10B5E105-3BD8-470E-99AA-7CE18BB4F195}" dt="2019-09-23T18:34:38.055" v="4269" actId="20577"/>
          <ac:spMkLst>
            <pc:docMk/>
            <pc:sldMk cId="2960652285" sldId="836"/>
            <ac:spMk id="33" creationId="{40E421A0-AD97-4D42-9FE0-76F3D616FFB8}"/>
          </ac:spMkLst>
        </pc:spChg>
        <pc:picChg chg="mod">
          <ac:chgData name="Elena Long" userId="6c2fd083e3647dc1" providerId="LiveId" clId="{10B5E105-3BD8-470E-99AA-7CE18BB4F195}" dt="2019-09-23T18:31:47.584" v="4164" actId="1036"/>
          <ac:picMkLst>
            <pc:docMk/>
            <pc:sldMk cId="2960652285" sldId="836"/>
            <ac:picMk id="13" creationId="{D1261B35-086F-4B92-951A-CADAC054BFFB}"/>
          </ac:picMkLst>
        </pc:picChg>
      </pc:sldChg>
      <pc:sldChg chg="modSp modTransition">
        <pc:chgData name="Elena Long" userId="6c2fd083e3647dc1" providerId="LiveId" clId="{10B5E105-3BD8-470E-99AA-7CE18BB4F195}" dt="2019-09-25T14:22:15.212" v="5722" actId="20577"/>
        <pc:sldMkLst>
          <pc:docMk/>
          <pc:sldMk cId="36698415" sldId="837"/>
        </pc:sldMkLst>
        <pc:spChg chg="mod">
          <ac:chgData name="Elena Long" userId="6c2fd083e3647dc1" providerId="LiveId" clId="{10B5E105-3BD8-470E-99AA-7CE18BB4F195}" dt="2019-09-23T14:11:46.292" v="524" actId="20577"/>
          <ac:spMkLst>
            <pc:docMk/>
            <pc:sldMk cId="36698415" sldId="837"/>
            <ac:spMk id="2" creationId="{B582662B-77FE-4884-8FB7-90564B7F8912}"/>
          </ac:spMkLst>
        </pc:spChg>
        <pc:spChg chg="mod">
          <ac:chgData name="Elena Long" userId="6c2fd083e3647dc1" providerId="LiveId" clId="{10B5E105-3BD8-470E-99AA-7CE18BB4F195}" dt="2019-09-25T14:22:15.212" v="5722" actId="20577"/>
          <ac:spMkLst>
            <pc:docMk/>
            <pc:sldMk cId="36698415" sldId="837"/>
            <ac:spMk id="3" creationId="{BC4E2A14-6B52-4CE6-95A4-5B6CACBDF7C9}"/>
          </ac:spMkLst>
        </pc:spChg>
      </pc:sldChg>
      <pc:sldChg chg="add del">
        <pc:chgData name="Elena Long" userId="6c2fd083e3647dc1" providerId="LiveId" clId="{10B5E105-3BD8-470E-99AA-7CE18BB4F195}" dt="2019-09-23T14:28:05.909" v="814" actId="2696"/>
        <pc:sldMkLst>
          <pc:docMk/>
          <pc:sldMk cId="1149315543" sldId="838"/>
        </pc:sldMkLst>
      </pc:sldChg>
      <pc:sldChg chg="addSp modSp del">
        <pc:chgData name="Elena Long" userId="6c2fd083e3647dc1" providerId="LiveId" clId="{10B5E105-3BD8-470E-99AA-7CE18BB4F195}" dt="2019-09-23T18:25:28.508" v="3765" actId="2696"/>
        <pc:sldMkLst>
          <pc:docMk/>
          <pc:sldMk cId="1670962784" sldId="839"/>
        </pc:sldMkLst>
        <pc:spChg chg="mod">
          <ac:chgData name="Elena Long" userId="6c2fd083e3647dc1" providerId="LiveId" clId="{10B5E105-3BD8-470E-99AA-7CE18BB4F195}" dt="2019-09-23T18:25:18.470" v="3762" actId="164"/>
          <ac:spMkLst>
            <pc:docMk/>
            <pc:sldMk cId="1670962784" sldId="839"/>
            <ac:spMk id="4" creationId="{BFC3A468-5FBB-4911-9F95-CA5B7773677C}"/>
          </ac:spMkLst>
        </pc:spChg>
        <pc:grpChg chg="add mod">
          <ac:chgData name="Elena Long" userId="6c2fd083e3647dc1" providerId="LiveId" clId="{10B5E105-3BD8-470E-99AA-7CE18BB4F195}" dt="2019-09-23T18:25:18.470" v="3762" actId="164"/>
          <ac:grpSpMkLst>
            <pc:docMk/>
            <pc:sldMk cId="1670962784" sldId="839"/>
            <ac:grpSpMk id="11" creationId="{D4960DB3-8056-40CD-9CD5-36539435CEA9}"/>
          </ac:grpSpMkLst>
        </pc:grpChg>
        <pc:cxnChg chg="mod">
          <ac:chgData name="Elena Long" userId="6c2fd083e3647dc1" providerId="LiveId" clId="{10B5E105-3BD8-470E-99AA-7CE18BB4F195}" dt="2019-09-23T18:25:18.470" v="3762" actId="164"/>
          <ac:cxnSpMkLst>
            <pc:docMk/>
            <pc:sldMk cId="1670962784" sldId="839"/>
            <ac:cxnSpMk id="12" creationId="{4169FFCF-4372-4E4E-9421-0E7ED14338AC}"/>
          </ac:cxnSpMkLst>
        </pc:cxnChg>
      </pc:sldChg>
      <pc:sldChg chg="modSp add del">
        <pc:chgData name="Elena Long" userId="6c2fd083e3647dc1" providerId="LiveId" clId="{10B5E105-3BD8-470E-99AA-7CE18BB4F195}" dt="2019-09-23T18:44:52.803" v="4455" actId="2696"/>
        <pc:sldMkLst>
          <pc:docMk/>
          <pc:sldMk cId="3240607031" sldId="840"/>
        </pc:sldMkLst>
        <pc:spChg chg="mod">
          <ac:chgData name="Elena Long" userId="6c2fd083e3647dc1" providerId="LiveId" clId="{10B5E105-3BD8-470E-99AA-7CE18BB4F195}" dt="2019-09-23T13:53:30.707" v="160" actId="20577"/>
          <ac:spMkLst>
            <pc:docMk/>
            <pc:sldMk cId="3240607031" sldId="840"/>
            <ac:spMk id="2" creationId="{00000000-0000-0000-0000-000000000000}"/>
          </ac:spMkLst>
        </pc:spChg>
      </pc:sldChg>
      <pc:sldChg chg="addSp delSp modSp add modTransition modAnim">
        <pc:chgData name="Elena Long" userId="6c2fd083e3647dc1" providerId="LiveId" clId="{10B5E105-3BD8-470E-99AA-7CE18BB4F195}" dt="2019-09-23T18:49:28.280" v="4459"/>
        <pc:sldMkLst>
          <pc:docMk/>
          <pc:sldMk cId="566646246" sldId="841"/>
        </pc:sldMkLst>
        <pc:spChg chg="mod">
          <ac:chgData name="Elena Long" userId="6c2fd083e3647dc1" providerId="LiveId" clId="{10B5E105-3BD8-470E-99AA-7CE18BB4F195}" dt="2019-09-23T13:53:41.201" v="167" actId="20577"/>
          <ac:spMkLst>
            <pc:docMk/>
            <pc:sldMk cId="566646246" sldId="841"/>
            <ac:spMk id="2" creationId="{00000000-0000-0000-0000-000000000000}"/>
          </ac:spMkLst>
        </pc:spChg>
        <pc:spChg chg="add mod ord">
          <ac:chgData name="Elena Long" userId="6c2fd083e3647dc1" providerId="LiveId" clId="{10B5E105-3BD8-470E-99AA-7CE18BB4F195}" dt="2019-09-23T13:51:21.284" v="80" actId="164"/>
          <ac:spMkLst>
            <pc:docMk/>
            <pc:sldMk cId="566646246" sldId="841"/>
            <ac:spMk id="5" creationId="{A00B0BD8-BF30-4183-B8BD-209BA6D99E3B}"/>
          </ac:spMkLst>
        </pc:spChg>
        <pc:spChg chg="add mod">
          <ac:chgData name="Elena Long" userId="6c2fd083e3647dc1" providerId="LiveId" clId="{10B5E105-3BD8-470E-99AA-7CE18BB4F195}" dt="2019-09-23T13:53:57.603" v="169" actId="164"/>
          <ac:spMkLst>
            <pc:docMk/>
            <pc:sldMk cId="566646246" sldId="841"/>
            <ac:spMk id="9" creationId="{B91CE9FD-7BA4-4F41-AC0B-3B03618F8FF0}"/>
          </ac:spMkLst>
        </pc:spChg>
        <pc:spChg chg="del">
          <ac:chgData name="Elena Long" userId="6c2fd083e3647dc1" providerId="LiveId" clId="{10B5E105-3BD8-470E-99AA-7CE18BB4F195}" dt="2019-09-23T13:49:48.286" v="62" actId="478"/>
          <ac:spMkLst>
            <pc:docMk/>
            <pc:sldMk cId="566646246" sldId="841"/>
            <ac:spMk id="18" creationId="{00000000-0000-0000-0000-000000000000}"/>
          </ac:spMkLst>
        </pc:spChg>
        <pc:spChg chg="del">
          <ac:chgData name="Elena Long" userId="6c2fd083e3647dc1" providerId="LiveId" clId="{10B5E105-3BD8-470E-99AA-7CE18BB4F195}" dt="2019-09-23T13:50:09.941" v="68" actId="478"/>
          <ac:spMkLst>
            <pc:docMk/>
            <pc:sldMk cId="566646246" sldId="841"/>
            <ac:spMk id="41" creationId="{00000000-0000-0000-0000-000000000000}"/>
          </ac:spMkLst>
        </pc:spChg>
        <pc:spChg chg="add mod">
          <ac:chgData name="Elena Long" userId="6c2fd083e3647dc1" providerId="LiveId" clId="{10B5E105-3BD8-470E-99AA-7CE18BB4F195}" dt="2019-09-23T13:53:55.805" v="168" actId="164"/>
          <ac:spMkLst>
            <pc:docMk/>
            <pc:sldMk cId="566646246" sldId="841"/>
            <ac:spMk id="70" creationId="{E22156C6-AAB4-4D99-8900-C464AF7D5F14}"/>
          </ac:spMkLst>
        </pc:spChg>
        <pc:spChg chg="add mod">
          <ac:chgData name="Elena Long" userId="6c2fd083e3647dc1" providerId="LiveId" clId="{10B5E105-3BD8-470E-99AA-7CE18BB4F195}" dt="2019-09-23T13:54:00.253" v="170" actId="164"/>
          <ac:spMkLst>
            <pc:docMk/>
            <pc:sldMk cId="566646246" sldId="841"/>
            <ac:spMk id="71" creationId="{339CEE99-2045-4A21-A0BB-50220A0381D4}"/>
          </ac:spMkLst>
        </pc:spChg>
        <pc:grpChg chg="add mod">
          <ac:chgData name="Elena Long" userId="6c2fd083e3647dc1" providerId="LiveId" clId="{10B5E105-3BD8-470E-99AA-7CE18BB4F195}" dt="2019-09-23T13:54:00.253" v="170" actId="164"/>
          <ac:grpSpMkLst>
            <pc:docMk/>
            <pc:sldMk cId="566646246" sldId="841"/>
            <ac:grpSpMk id="8" creationId="{0279DA3D-8214-4871-BCE4-86739174AA80}"/>
          </ac:grpSpMkLst>
        </pc:grpChg>
        <pc:grpChg chg="add mod">
          <ac:chgData name="Elena Long" userId="6c2fd083e3647dc1" providerId="LiveId" clId="{10B5E105-3BD8-470E-99AA-7CE18BB4F195}" dt="2019-09-23T13:54:02.153" v="171" actId="164"/>
          <ac:grpSpMkLst>
            <pc:docMk/>
            <pc:sldMk cId="566646246" sldId="841"/>
            <ac:grpSpMk id="10" creationId="{3FCDCD04-9541-4466-B4B1-65890D76353D}"/>
          </ac:grpSpMkLst>
        </pc:grpChg>
        <pc:grpChg chg="add mod">
          <ac:chgData name="Elena Long" userId="6c2fd083e3647dc1" providerId="LiveId" clId="{10B5E105-3BD8-470E-99AA-7CE18BB4F195}" dt="2019-09-23T13:54:02.153" v="171" actId="164"/>
          <ac:grpSpMkLst>
            <pc:docMk/>
            <pc:sldMk cId="566646246" sldId="841"/>
            <ac:grpSpMk id="11" creationId="{9051404F-5160-43FC-89E4-2D4962266069}"/>
          </ac:grpSpMkLst>
        </pc:grpChg>
        <pc:grpChg chg="add mod">
          <ac:chgData name="Elena Long" userId="6c2fd083e3647dc1" providerId="LiveId" clId="{10B5E105-3BD8-470E-99AA-7CE18BB4F195}" dt="2019-09-23T13:54:02.153" v="171" actId="164"/>
          <ac:grpSpMkLst>
            <pc:docMk/>
            <pc:sldMk cId="566646246" sldId="841"/>
            <ac:grpSpMk id="12" creationId="{F08AE2DF-DCD7-496C-B6D1-1A3BC34EE824}"/>
          </ac:grpSpMkLst>
        </pc:grpChg>
        <pc:grpChg chg="add mod">
          <ac:chgData name="Elena Long" userId="6c2fd083e3647dc1" providerId="LiveId" clId="{10B5E105-3BD8-470E-99AA-7CE18BB4F195}" dt="2019-09-23T13:54:02.153" v="171" actId="164"/>
          <ac:grpSpMkLst>
            <pc:docMk/>
            <pc:sldMk cId="566646246" sldId="841"/>
            <ac:grpSpMk id="13" creationId="{825E5B7D-995B-4E20-81DB-4411949CC7A2}"/>
          </ac:grpSpMkLst>
        </pc:grpChg>
        <pc:grpChg chg="del">
          <ac:chgData name="Elena Long" userId="6c2fd083e3647dc1" providerId="LiveId" clId="{10B5E105-3BD8-470E-99AA-7CE18BB4F195}" dt="2019-09-23T13:49:46.738" v="61" actId="478"/>
          <ac:grpSpMkLst>
            <pc:docMk/>
            <pc:sldMk cId="566646246" sldId="841"/>
            <ac:grpSpMk id="42" creationId="{00000000-0000-0000-0000-000000000000}"/>
          </ac:grpSpMkLst>
        </pc:grpChg>
        <pc:grpChg chg="del">
          <ac:chgData name="Elena Long" userId="6c2fd083e3647dc1" providerId="LiveId" clId="{10B5E105-3BD8-470E-99AA-7CE18BB4F195}" dt="2019-09-23T13:49:49.174" v="63" actId="478"/>
          <ac:grpSpMkLst>
            <pc:docMk/>
            <pc:sldMk cId="566646246" sldId="841"/>
            <ac:grpSpMk id="56" creationId="{865EDD05-AD5A-4D6B-9CD5-9F0EC45DAAA7}"/>
          </ac:grpSpMkLst>
        </pc:grpChg>
        <pc:grpChg chg="add mod">
          <ac:chgData name="Elena Long" userId="6c2fd083e3647dc1" providerId="LiveId" clId="{10B5E105-3BD8-470E-99AA-7CE18BB4F195}" dt="2019-09-23T13:53:55.805" v="168" actId="164"/>
          <ac:grpSpMkLst>
            <pc:docMk/>
            <pc:sldMk cId="566646246" sldId="841"/>
            <ac:grpSpMk id="66" creationId="{A083BD87-862F-4C40-BC2E-D096FA77B319}"/>
          </ac:grpSpMkLst>
        </pc:grpChg>
        <pc:picChg chg="del mod">
          <ac:chgData name="Elena Long" userId="6c2fd083e3647dc1" providerId="LiveId" clId="{10B5E105-3BD8-470E-99AA-7CE18BB4F195}" dt="2019-09-23T13:53:13.681" v="125" actId="478"/>
          <ac:picMkLst>
            <pc:docMk/>
            <pc:sldMk cId="566646246" sldId="841"/>
            <ac:picMk id="64" creationId="{261033BC-14C3-4EFF-83EC-8739D19D84BA}"/>
          </ac:picMkLst>
        </pc:picChg>
        <pc:picChg chg="add mod">
          <ac:chgData name="Elena Long" userId="6c2fd083e3647dc1" providerId="LiveId" clId="{10B5E105-3BD8-470E-99AA-7CE18BB4F195}" dt="2019-09-23T13:51:21.284" v="80" actId="164"/>
          <ac:picMkLst>
            <pc:docMk/>
            <pc:sldMk cId="566646246" sldId="841"/>
            <ac:picMk id="65" creationId="{7BB18061-989B-4C0A-BDEC-9C2DF6FE6C2A}"/>
          </ac:picMkLst>
        </pc:picChg>
        <pc:picChg chg="add mod">
          <ac:chgData name="Elena Long" userId="6c2fd083e3647dc1" providerId="LiveId" clId="{10B5E105-3BD8-470E-99AA-7CE18BB4F195}" dt="2019-09-23T13:53:57.603" v="169" actId="164"/>
          <ac:picMkLst>
            <pc:docMk/>
            <pc:sldMk cId="566646246" sldId="841"/>
            <ac:picMk id="69" creationId="{47C387DC-F003-4AFF-97CF-D3D895F0F538}"/>
          </ac:picMkLst>
        </pc:picChg>
      </pc:sldChg>
      <pc:sldChg chg="addSp delSp modSp add ord modTransition delAnim modAnim">
        <pc:chgData name="Elena Long" userId="6c2fd083e3647dc1" providerId="LiveId" clId="{10B5E105-3BD8-470E-99AA-7CE18BB4F195}" dt="2019-09-23T18:49:17.923" v="4458"/>
        <pc:sldMkLst>
          <pc:docMk/>
          <pc:sldMk cId="2575609598" sldId="842"/>
        </pc:sldMkLst>
        <pc:spChg chg="mod">
          <ac:chgData name="Elena Long" userId="6c2fd083e3647dc1" providerId="LiveId" clId="{10B5E105-3BD8-470E-99AA-7CE18BB4F195}" dt="2019-09-23T14:08:21.026" v="411"/>
          <ac:spMkLst>
            <pc:docMk/>
            <pc:sldMk cId="2575609598" sldId="842"/>
            <ac:spMk id="2" creationId="{CDE19115-A150-4BED-9282-FA7022944BEA}"/>
          </ac:spMkLst>
        </pc:spChg>
        <pc:spChg chg="del">
          <ac:chgData name="Elena Long" userId="6c2fd083e3647dc1" providerId="LiveId" clId="{10B5E105-3BD8-470E-99AA-7CE18BB4F195}" dt="2019-09-23T14:01:49.316" v="275"/>
          <ac:spMkLst>
            <pc:docMk/>
            <pc:sldMk cId="2575609598" sldId="842"/>
            <ac:spMk id="3" creationId="{28F30D34-6F72-4E87-AB51-7AB57AA6DB40}"/>
          </ac:spMkLst>
        </pc:spChg>
        <pc:spChg chg="add del mod">
          <ac:chgData name="Elena Long" userId="6c2fd083e3647dc1" providerId="LiveId" clId="{10B5E105-3BD8-470E-99AA-7CE18BB4F195}" dt="2019-09-23T14:02:37.656" v="277"/>
          <ac:spMkLst>
            <pc:docMk/>
            <pc:sldMk cId="2575609598" sldId="842"/>
            <ac:spMk id="9" creationId="{1D94953A-859B-4E1A-9419-0483D90D5E90}"/>
          </ac:spMkLst>
        </pc:spChg>
        <pc:spChg chg="mod">
          <ac:chgData name="Elena Long" userId="6c2fd083e3647dc1" providerId="LiveId" clId="{10B5E105-3BD8-470E-99AA-7CE18BB4F195}" dt="2019-09-23T14:05:07.274" v="339" actId="20577"/>
          <ac:spMkLst>
            <pc:docMk/>
            <pc:sldMk cId="2575609598" sldId="842"/>
            <ac:spMk id="16" creationId="{103A2B6C-4A3A-4923-AD5C-E7699F66CDC3}"/>
          </ac:spMkLst>
        </pc:spChg>
        <pc:spChg chg="add">
          <ac:chgData name="Elena Long" userId="6c2fd083e3647dc1" providerId="LiveId" clId="{10B5E105-3BD8-470E-99AA-7CE18BB4F195}" dt="2019-09-23T14:07:44.368" v="349"/>
          <ac:spMkLst>
            <pc:docMk/>
            <pc:sldMk cId="2575609598" sldId="842"/>
            <ac:spMk id="17" creationId="{20FDC6F3-0C45-4DF6-9C82-A504C0325D1F}"/>
          </ac:spMkLst>
        </pc:spChg>
        <pc:spChg chg="add mod">
          <ac:chgData name="Elena Long" userId="6c2fd083e3647dc1" providerId="LiveId" clId="{10B5E105-3BD8-470E-99AA-7CE18BB4F195}" dt="2019-09-23T14:08:50.755" v="433" actId="5793"/>
          <ac:spMkLst>
            <pc:docMk/>
            <pc:sldMk cId="2575609598" sldId="842"/>
            <ac:spMk id="18" creationId="{7A880ED0-0025-4E47-9A23-8F19546E3EE2}"/>
          </ac:spMkLst>
        </pc:spChg>
        <pc:grpChg chg="add">
          <ac:chgData name="Elena Long" userId="6c2fd083e3647dc1" providerId="LiveId" clId="{10B5E105-3BD8-470E-99AA-7CE18BB4F195}" dt="2019-09-23T14:05:04.159" v="337"/>
          <ac:grpSpMkLst>
            <pc:docMk/>
            <pc:sldMk cId="2575609598" sldId="842"/>
            <ac:grpSpMk id="11" creationId="{1F7A7BE9-ADE5-4414-98E2-E9CDFABB7778}"/>
          </ac:grpSpMkLst>
        </pc:grpChg>
        <pc:grpChg chg="add">
          <ac:chgData name="Elena Long" userId="6c2fd083e3647dc1" providerId="LiveId" clId="{10B5E105-3BD8-470E-99AA-7CE18BB4F195}" dt="2019-09-23T14:05:04.159" v="337"/>
          <ac:grpSpMkLst>
            <pc:docMk/>
            <pc:sldMk cId="2575609598" sldId="842"/>
            <ac:grpSpMk id="14" creationId="{C0E735CE-65E6-42F1-95BA-722B1624AB46}"/>
          </ac:grpSpMkLst>
        </pc:grpChg>
        <pc:picChg chg="add del mod">
          <ac:chgData name="Elena Long" userId="6c2fd083e3647dc1" providerId="LiveId" clId="{10B5E105-3BD8-470E-99AA-7CE18BB4F195}" dt="2019-09-23T14:02:15.111" v="276" actId="478"/>
          <ac:picMkLst>
            <pc:docMk/>
            <pc:sldMk cId="2575609598" sldId="842"/>
            <ac:picMk id="7" creationId="{338C60FC-0740-4CA8-81AB-69D13B8F93A8}"/>
          </ac:picMkLst>
        </pc:picChg>
        <pc:picChg chg="add mod ord">
          <ac:chgData name="Elena Long" userId="6c2fd083e3647dc1" providerId="LiveId" clId="{10B5E105-3BD8-470E-99AA-7CE18BB4F195}" dt="2019-09-23T14:02:48.635" v="281" actId="167"/>
          <ac:picMkLst>
            <pc:docMk/>
            <pc:sldMk cId="2575609598" sldId="842"/>
            <ac:picMk id="10" creationId="{BEAD323D-AA5A-4200-BE0C-895D0DB989D2}"/>
          </ac:picMkLst>
        </pc:picChg>
      </pc:sldChg>
      <pc:sldChg chg="addSp delSp modSp add modTransition delAnim modAnim">
        <pc:chgData name="Elena Long" userId="6c2fd083e3647dc1" providerId="LiveId" clId="{10B5E105-3BD8-470E-99AA-7CE18BB4F195}" dt="2019-09-23T18:57:52.517" v="4493"/>
        <pc:sldMkLst>
          <pc:docMk/>
          <pc:sldMk cId="3097401430" sldId="843"/>
        </pc:sldMkLst>
        <pc:spChg chg="mod">
          <ac:chgData name="Elena Long" userId="6c2fd083e3647dc1" providerId="LiveId" clId="{10B5E105-3BD8-470E-99AA-7CE18BB4F195}" dt="2019-09-23T14:08:16.919" v="410" actId="20577"/>
          <ac:spMkLst>
            <pc:docMk/>
            <pc:sldMk cId="3097401430" sldId="843"/>
            <ac:spMk id="2" creationId="{CDE19115-A150-4BED-9282-FA7022944BEA}"/>
          </ac:spMkLst>
        </pc:spChg>
        <pc:spChg chg="add del mod">
          <ac:chgData name="Elena Long" userId="6c2fd083e3647dc1" providerId="LiveId" clId="{10B5E105-3BD8-470E-99AA-7CE18BB4F195}" dt="2019-09-23T14:03:54.382" v="306" actId="478"/>
          <ac:spMkLst>
            <pc:docMk/>
            <pc:sldMk cId="3097401430" sldId="843"/>
            <ac:spMk id="9" creationId="{374B47B7-BEE2-45B5-B908-66B2FA1994FA}"/>
          </ac:spMkLst>
        </pc:spChg>
        <pc:spChg chg="add mod">
          <ac:chgData name="Elena Long" userId="6c2fd083e3647dc1" providerId="LiveId" clId="{10B5E105-3BD8-470E-99AA-7CE18BB4F195}" dt="2019-09-23T14:04:58.403" v="336" actId="164"/>
          <ac:spMkLst>
            <pc:docMk/>
            <pc:sldMk cId="3097401430" sldId="843"/>
            <ac:spMk id="13" creationId="{29E603EA-1B78-4C18-9093-77AF23CD30B8}"/>
          </ac:spMkLst>
        </pc:spChg>
        <pc:spChg chg="add mod">
          <ac:chgData name="Elena Long" userId="6c2fd083e3647dc1" providerId="LiveId" clId="{10B5E105-3BD8-470E-99AA-7CE18BB4F195}" dt="2019-09-23T14:04:55.908" v="335" actId="164"/>
          <ac:spMkLst>
            <pc:docMk/>
            <pc:sldMk cId="3097401430" sldId="843"/>
            <ac:spMk id="20" creationId="{1BE56F70-DFF5-4825-8A2A-2FC6708F5EFC}"/>
          </ac:spMkLst>
        </pc:spChg>
        <pc:spChg chg="add mod">
          <ac:chgData name="Elena Long" userId="6c2fd083e3647dc1" providerId="LiveId" clId="{10B5E105-3BD8-470E-99AA-7CE18BB4F195}" dt="2019-09-23T14:07:40.331" v="348" actId="208"/>
          <ac:spMkLst>
            <pc:docMk/>
            <pc:sldMk cId="3097401430" sldId="843"/>
            <ac:spMk id="23" creationId="{7324D8A3-28FB-423E-BB16-D23117F24FAD}"/>
          </ac:spMkLst>
        </pc:spChg>
        <pc:spChg chg="add mod">
          <ac:chgData name="Elena Long" userId="6c2fd083e3647dc1" providerId="LiveId" clId="{10B5E105-3BD8-470E-99AA-7CE18BB4F195}" dt="2019-09-23T14:08:08.151" v="402" actId="1038"/>
          <ac:spMkLst>
            <pc:docMk/>
            <pc:sldMk cId="3097401430" sldId="843"/>
            <ac:spMk id="24" creationId="{2F503E97-DDB8-4BEA-9521-AB6D5BF0CD22}"/>
          </ac:spMkLst>
        </pc:spChg>
        <pc:grpChg chg="add mod">
          <ac:chgData name="Elena Long" userId="6c2fd083e3647dc1" providerId="LiveId" clId="{10B5E105-3BD8-470E-99AA-7CE18BB4F195}" dt="2019-09-23T14:04:55.908" v="335" actId="164"/>
          <ac:grpSpMkLst>
            <pc:docMk/>
            <pc:sldMk cId="3097401430" sldId="843"/>
            <ac:grpSpMk id="21" creationId="{BE5C607E-BD53-4521-909A-9E6FB8267636}"/>
          </ac:grpSpMkLst>
        </pc:grpChg>
        <pc:grpChg chg="add mod">
          <ac:chgData name="Elena Long" userId="6c2fd083e3647dc1" providerId="LiveId" clId="{10B5E105-3BD8-470E-99AA-7CE18BB4F195}" dt="2019-09-23T14:04:58.403" v="336" actId="164"/>
          <ac:grpSpMkLst>
            <pc:docMk/>
            <pc:sldMk cId="3097401430" sldId="843"/>
            <ac:grpSpMk id="22" creationId="{97E087AE-5979-4148-8E68-C72A58101B1F}"/>
          </ac:grpSpMkLst>
        </pc:grpChg>
        <pc:picChg chg="add mod modCrop">
          <ac:chgData name="Elena Long" userId="6c2fd083e3647dc1" providerId="LiveId" clId="{10B5E105-3BD8-470E-99AA-7CE18BB4F195}" dt="2019-09-23T14:03:36.871" v="303" actId="1038"/>
          <ac:picMkLst>
            <pc:docMk/>
            <pc:sldMk cId="3097401430" sldId="843"/>
            <ac:picMk id="7" creationId="{82F43A4A-5981-42C3-BD30-8B75848A35D9}"/>
          </ac:picMkLst>
        </pc:picChg>
        <pc:picChg chg="del">
          <ac:chgData name="Elena Long" userId="6c2fd083e3647dc1" providerId="LiveId" clId="{10B5E105-3BD8-470E-99AA-7CE18BB4F195}" dt="2019-09-23T14:03:51.760" v="305" actId="478"/>
          <ac:picMkLst>
            <pc:docMk/>
            <pc:sldMk cId="3097401430" sldId="843"/>
            <ac:picMk id="10" creationId="{BEAD323D-AA5A-4200-BE0C-895D0DB989D2}"/>
          </ac:picMkLst>
        </pc:picChg>
        <pc:cxnChg chg="add mod">
          <ac:chgData name="Elena Long" userId="6c2fd083e3647dc1" providerId="LiveId" clId="{10B5E105-3BD8-470E-99AA-7CE18BB4F195}" dt="2019-09-23T14:04:58.403" v="336" actId="164"/>
          <ac:cxnSpMkLst>
            <pc:docMk/>
            <pc:sldMk cId="3097401430" sldId="843"/>
            <ac:cxnSpMk id="12" creationId="{2329E3D6-8B6C-4ADA-8342-5D867BA16A61}"/>
          </ac:cxnSpMkLst>
        </pc:cxnChg>
        <pc:cxnChg chg="add del mod">
          <ac:chgData name="Elena Long" userId="6c2fd083e3647dc1" providerId="LiveId" clId="{10B5E105-3BD8-470E-99AA-7CE18BB4F195}" dt="2019-09-23T14:04:22.445" v="322" actId="478"/>
          <ac:cxnSpMkLst>
            <pc:docMk/>
            <pc:sldMk cId="3097401430" sldId="843"/>
            <ac:cxnSpMk id="14" creationId="{44D0E661-4F5B-423D-817E-2A35BADAD8D9}"/>
          </ac:cxnSpMkLst>
        </pc:cxnChg>
        <pc:cxnChg chg="add del mod">
          <ac:chgData name="Elena Long" userId="6c2fd083e3647dc1" providerId="LiveId" clId="{10B5E105-3BD8-470E-99AA-7CE18BB4F195}" dt="2019-09-23T14:04:29.382" v="325" actId="478"/>
          <ac:cxnSpMkLst>
            <pc:docMk/>
            <pc:sldMk cId="3097401430" sldId="843"/>
            <ac:cxnSpMk id="16" creationId="{29DB3DBD-5C57-4F8C-9DAD-6BB41DD35C08}"/>
          </ac:cxnSpMkLst>
        </pc:cxnChg>
        <pc:cxnChg chg="add mod">
          <ac:chgData name="Elena Long" userId="6c2fd083e3647dc1" providerId="LiveId" clId="{10B5E105-3BD8-470E-99AA-7CE18BB4F195}" dt="2019-09-23T14:04:55.908" v="335" actId="164"/>
          <ac:cxnSpMkLst>
            <pc:docMk/>
            <pc:sldMk cId="3097401430" sldId="843"/>
            <ac:cxnSpMk id="19" creationId="{9920E1C0-94AC-4B22-AE88-ADC95E2A204A}"/>
          </ac:cxnSpMkLst>
        </pc:cxnChg>
      </pc:sldChg>
      <pc:sldChg chg="delSp modSp add ord modTransition modAnim">
        <pc:chgData name="Elena Long" userId="6c2fd083e3647dc1" providerId="LiveId" clId="{10B5E105-3BD8-470E-99AA-7CE18BB4F195}" dt="2019-09-23T18:59:01.432" v="4495" actId="478"/>
        <pc:sldMkLst>
          <pc:docMk/>
          <pc:sldMk cId="2731083518" sldId="844"/>
        </pc:sldMkLst>
        <pc:spChg chg="mod">
          <ac:chgData name="Elena Long" userId="6c2fd083e3647dc1" providerId="LiveId" clId="{10B5E105-3BD8-470E-99AA-7CE18BB4F195}" dt="2019-09-23T14:36:43.003" v="1205"/>
          <ac:spMkLst>
            <pc:docMk/>
            <pc:sldMk cId="2731083518" sldId="844"/>
            <ac:spMk id="2" creationId="{1FE904FB-07C5-464E-B4BD-5EE77419C2AA}"/>
          </ac:spMkLst>
        </pc:spChg>
        <pc:spChg chg="mod">
          <ac:chgData name="Elena Long" userId="6c2fd083e3647dc1" providerId="LiveId" clId="{10B5E105-3BD8-470E-99AA-7CE18BB4F195}" dt="2019-09-23T15:00:29.089" v="1666" actId="403"/>
          <ac:spMkLst>
            <pc:docMk/>
            <pc:sldMk cId="2731083518" sldId="844"/>
            <ac:spMk id="3" creationId="{A30838FE-4E87-441B-B991-9A666DF8CA71}"/>
          </ac:spMkLst>
        </pc:spChg>
        <pc:grpChg chg="del">
          <ac:chgData name="Elena Long" userId="6c2fd083e3647dc1" providerId="LiveId" clId="{10B5E105-3BD8-470E-99AA-7CE18BB4F195}" dt="2019-09-23T18:59:01.432" v="4495" actId="478"/>
          <ac:grpSpMkLst>
            <pc:docMk/>
            <pc:sldMk cId="2731083518" sldId="844"/>
            <ac:grpSpMk id="17" creationId="{28A9B332-E1BC-4B40-B264-ECA174497402}"/>
          </ac:grpSpMkLst>
        </pc:grpChg>
      </pc:sldChg>
      <pc:sldChg chg="addSp delSp modSp add modTransition">
        <pc:chgData name="Elena Long" userId="6c2fd083e3647dc1" providerId="LiveId" clId="{10B5E105-3BD8-470E-99AA-7CE18BB4F195}" dt="2019-09-23T18:45:40.664" v="4457"/>
        <pc:sldMkLst>
          <pc:docMk/>
          <pc:sldMk cId="2460872467" sldId="845"/>
        </pc:sldMkLst>
        <pc:spChg chg="mod">
          <ac:chgData name="Elena Long" userId="6c2fd083e3647dc1" providerId="LiveId" clId="{10B5E105-3BD8-470E-99AA-7CE18BB4F195}" dt="2019-09-23T14:10:56.172" v="483" actId="20577"/>
          <ac:spMkLst>
            <pc:docMk/>
            <pc:sldMk cId="2460872467" sldId="845"/>
            <ac:spMk id="2" creationId="{B475B727-7324-4645-B671-5C692A1D7391}"/>
          </ac:spMkLst>
        </pc:spChg>
        <pc:spChg chg="del">
          <ac:chgData name="Elena Long" userId="6c2fd083e3647dc1" providerId="LiveId" clId="{10B5E105-3BD8-470E-99AA-7CE18BB4F195}" dt="2019-09-23T14:11:14.357" v="489" actId="478"/>
          <ac:spMkLst>
            <pc:docMk/>
            <pc:sldMk cId="2460872467" sldId="845"/>
            <ac:spMk id="3" creationId="{DA7946C0-BB43-4908-B7E6-CEC4740355D9}"/>
          </ac:spMkLst>
        </pc:spChg>
        <pc:picChg chg="add mod">
          <ac:chgData name="Elena Long" userId="6c2fd083e3647dc1" providerId="LiveId" clId="{10B5E105-3BD8-470E-99AA-7CE18BB4F195}" dt="2019-09-23T14:11:30.161" v="494" actId="1076"/>
          <ac:picMkLst>
            <pc:docMk/>
            <pc:sldMk cId="2460872467" sldId="845"/>
            <ac:picMk id="7" creationId="{E4CA8723-1873-4CDC-B172-47B92F1440AD}"/>
          </ac:picMkLst>
        </pc:picChg>
        <pc:picChg chg="add mod">
          <ac:chgData name="Elena Long" userId="6c2fd083e3647dc1" providerId="LiveId" clId="{10B5E105-3BD8-470E-99AA-7CE18BB4F195}" dt="2019-09-23T14:11:32.187" v="495" actId="1076"/>
          <ac:picMkLst>
            <pc:docMk/>
            <pc:sldMk cId="2460872467" sldId="845"/>
            <ac:picMk id="8" creationId="{327E6011-C807-4E2F-BE78-1A38EA3C55FF}"/>
          </ac:picMkLst>
        </pc:picChg>
        <pc:picChg chg="add mod">
          <ac:chgData name="Elena Long" userId="6c2fd083e3647dc1" providerId="LiveId" clId="{10B5E105-3BD8-470E-99AA-7CE18BB4F195}" dt="2019-09-23T14:11:28.159" v="493" actId="1076"/>
          <ac:picMkLst>
            <pc:docMk/>
            <pc:sldMk cId="2460872467" sldId="845"/>
            <ac:picMk id="9" creationId="{58B24AD5-36F8-4EBC-8474-EAA366DEBDA1}"/>
          </ac:picMkLst>
        </pc:picChg>
      </pc:sldChg>
      <pc:sldChg chg="add del">
        <pc:chgData name="Elena Long" userId="6c2fd083e3647dc1" providerId="LiveId" clId="{10B5E105-3BD8-470E-99AA-7CE18BB4F195}" dt="2019-09-23T15:44:11.215" v="2672" actId="2696"/>
        <pc:sldMkLst>
          <pc:docMk/>
          <pc:sldMk cId="675360904" sldId="846"/>
        </pc:sldMkLst>
      </pc:sldChg>
      <pc:sldChg chg="addSp delSp modSp add del">
        <pc:chgData name="Elena Long" userId="6c2fd083e3647dc1" providerId="LiveId" clId="{10B5E105-3BD8-470E-99AA-7CE18BB4F195}" dt="2019-09-23T15:01:04.636" v="1670" actId="2696"/>
        <pc:sldMkLst>
          <pc:docMk/>
          <pc:sldMk cId="1784112374" sldId="847"/>
        </pc:sldMkLst>
        <pc:spChg chg="add mod">
          <ac:chgData name="Elena Long" userId="6c2fd083e3647dc1" providerId="LiveId" clId="{10B5E105-3BD8-470E-99AA-7CE18BB4F195}" dt="2019-09-23T15:01:01.443" v="1669" actId="478"/>
          <ac:spMkLst>
            <pc:docMk/>
            <pc:sldMk cId="1784112374" sldId="847"/>
            <ac:spMk id="4" creationId="{3752491E-7E2E-40B8-9633-A99734D7C117}"/>
          </ac:spMkLst>
        </pc:spChg>
        <pc:spChg chg="del">
          <ac:chgData name="Elena Long" userId="6c2fd083e3647dc1" providerId="LiveId" clId="{10B5E105-3BD8-470E-99AA-7CE18BB4F195}" dt="2019-09-23T15:01:01.443" v="1669" actId="478"/>
          <ac:spMkLst>
            <pc:docMk/>
            <pc:sldMk cId="1784112374" sldId="847"/>
            <ac:spMk id="10" creationId="{852A7360-2F0C-4904-9578-055BAF3A2191}"/>
          </ac:spMkLst>
        </pc:spChg>
      </pc:sldChg>
      <pc:sldChg chg="addSp delSp modSp add modTransition">
        <pc:chgData name="Elena Long" userId="6c2fd083e3647dc1" providerId="LiveId" clId="{10B5E105-3BD8-470E-99AA-7CE18BB4F195}" dt="2019-09-23T19:03:04.829" v="4530" actId="732"/>
        <pc:sldMkLst>
          <pc:docMk/>
          <pc:sldMk cId="3207584203" sldId="847"/>
        </pc:sldMkLst>
        <pc:spChg chg="mod">
          <ac:chgData name="Elena Long" userId="6c2fd083e3647dc1" providerId="LiveId" clId="{10B5E105-3BD8-470E-99AA-7CE18BB4F195}" dt="2019-09-23T15:53:30.675" v="2720" actId="20577"/>
          <ac:spMkLst>
            <pc:docMk/>
            <pc:sldMk cId="3207584203" sldId="847"/>
            <ac:spMk id="2" creationId="{DA85D38A-637D-434A-8447-622A6F6463FD}"/>
          </ac:spMkLst>
        </pc:spChg>
        <pc:spChg chg="add del mod">
          <ac:chgData name="Elena Long" userId="6c2fd083e3647dc1" providerId="LiveId" clId="{10B5E105-3BD8-470E-99AA-7CE18BB4F195}" dt="2019-09-23T15:57:24.018" v="3039" actId="478"/>
          <ac:spMkLst>
            <pc:docMk/>
            <pc:sldMk cId="3207584203" sldId="847"/>
            <ac:spMk id="3" creationId="{BF4A3EE6-0254-4EEF-B39F-CE1CC4414BC0}"/>
          </ac:spMkLst>
        </pc:spChg>
        <pc:spChg chg="add mod">
          <ac:chgData name="Elena Long" userId="6c2fd083e3647dc1" providerId="LiveId" clId="{10B5E105-3BD8-470E-99AA-7CE18BB4F195}" dt="2019-09-23T15:05:54.689" v="1839" actId="164"/>
          <ac:spMkLst>
            <pc:docMk/>
            <pc:sldMk cId="3207584203" sldId="847"/>
            <ac:spMk id="15" creationId="{35EB3374-00C5-4C1B-A2C0-856AB64ED842}"/>
          </ac:spMkLst>
        </pc:spChg>
        <pc:spChg chg="add mod">
          <ac:chgData name="Elena Long" userId="6c2fd083e3647dc1" providerId="LiveId" clId="{10B5E105-3BD8-470E-99AA-7CE18BB4F195}" dt="2019-09-23T15:05:50.768" v="1830" actId="164"/>
          <ac:spMkLst>
            <pc:docMk/>
            <pc:sldMk cId="3207584203" sldId="847"/>
            <ac:spMk id="20" creationId="{7E4BBAEA-44F4-4C42-980A-6B4F6394C1BB}"/>
          </ac:spMkLst>
        </pc:spChg>
        <pc:spChg chg="add del mod">
          <ac:chgData name="Elena Long" userId="6c2fd083e3647dc1" providerId="LiveId" clId="{10B5E105-3BD8-470E-99AA-7CE18BB4F195}" dt="2019-09-23T15:56:44.751" v="2954" actId="478"/>
          <ac:spMkLst>
            <pc:docMk/>
            <pc:sldMk cId="3207584203" sldId="847"/>
            <ac:spMk id="23" creationId="{EA016F16-72A6-4D5E-9440-23A89A9CF57D}"/>
          </ac:spMkLst>
        </pc:spChg>
        <pc:spChg chg="add mod">
          <ac:chgData name="Elena Long" userId="6c2fd083e3647dc1" providerId="LiveId" clId="{10B5E105-3BD8-470E-99AA-7CE18BB4F195}" dt="2019-09-23T15:56:54.764" v="2958" actId="14100"/>
          <ac:spMkLst>
            <pc:docMk/>
            <pc:sldMk cId="3207584203" sldId="847"/>
            <ac:spMk id="24" creationId="{96DD4E39-3780-4A9E-90E0-9B4A87B2E374}"/>
          </ac:spMkLst>
        </pc:spChg>
        <pc:spChg chg="add del mod">
          <ac:chgData name="Elena Long" userId="6c2fd083e3647dc1" providerId="LiveId" clId="{10B5E105-3BD8-470E-99AA-7CE18BB4F195}" dt="2019-09-23T15:57:26.352" v="3040" actId="478"/>
          <ac:spMkLst>
            <pc:docMk/>
            <pc:sldMk cId="3207584203" sldId="847"/>
            <ac:spMk id="26" creationId="{A2A64A37-DBCF-4A8B-8ACC-3EF12EE13C63}"/>
          </ac:spMkLst>
        </pc:spChg>
        <pc:spChg chg="add mod">
          <ac:chgData name="Elena Long" userId="6c2fd083e3647dc1" providerId="LiveId" clId="{10B5E105-3BD8-470E-99AA-7CE18BB4F195}" dt="2019-09-23T15:59:09.119" v="3290" actId="20577"/>
          <ac:spMkLst>
            <pc:docMk/>
            <pc:sldMk cId="3207584203" sldId="847"/>
            <ac:spMk id="27" creationId="{BFBBCFF5-B9FF-44D6-B907-9C9C66DB4B49}"/>
          </ac:spMkLst>
        </pc:spChg>
        <pc:grpChg chg="add mod">
          <ac:chgData name="Elena Long" userId="6c2fd083e3647dc1" providerId="LiveId" clId="{10B5E105-3BD8-470E-99AA-7CE18BB4F195}" dt="2019-09-23T15:05:52.429" v="1838" actId="1038"/>
          <ac:grpSpMkLst>
            <pc:docMk/>
            <pc:sldMk cId="3207584203" sldId="847"/>
            <ac:grpSpMk id="21" creationId="{8EA3410B-CE73-4EA8-9EDF-0377C3F7E857}"/>
          </ac:grpSpMkLst>
        </pc:grpChg>
        <pc:grpChg chg="add mod">
          <ac:chgData name="Elena Long" userId="6c2fd083e3647dc1" providerId="LiveId" clId="{10B5E105-3BD8-470E-99AA-7CE18BB4F195}" dt="2019-09-23T15:05:54.689" v="1839" actId="164"/>
          <ac:grpSpMkLst>
            <pc:docMk/>
            <pc:sldMk cId="3207584203" sldId="847"/>
            <ac:grpSpMk id="22" creationId="{9ACDA574-EFCB-404D-A26A-35FCBC85A6FB}"/>
          </ac:grpSpMkLst>
        </pc:grpChg>
        <pc:picChg chg="add">
          <ac:chgData name="Elena Long" userId="6c2fd083e3647dc1" providerId="LiveId" clId="{10B5E105-3BD8-470E-99AA-7CE18BB4F195}" dt="2019-09-23T15:01:39.030" v="1687"/>
          <ac:picMkLst>
            <pc:docMk/>
            <pc:sldMk cId="3207584203" sldId="847"/>
            <ac:picMk id="7" creationId="{68829888-D41F-4A8C-AE18-1CF728BCD29D}"/>
          </ac:picMkLst>
        </pc:picChg>
        <pc:picChg chg="add del mod">
          <ac:chgData name="Elena Long" userId="6c2fd083e3647dc1" providerId="LiveId" clId="{10B5E105-3BD8-470E-99AA-7CE18BB4F195}" dt="2019-09-23T15:02:08.974" v="1692"/>
          <ac:picMkLst>
            <pc:docMk/>
            <pc:sldMk cId="3207584203" sldId="847"/>
            <ac:picMk id="9" creationId="{A8648FB4-9575-48D9-9A30-F40CE366B948}"/>
          </ac:picMkLst>
        </pc:picChg>
        <pc:picChg chg="add del mod modCrop">
          <ac:chgData name="Elena Long" userId="6c2fd083e3647dc1" providerId="LiveId" clId="{10B5E105-3BD8-470E-99AA-7CE18BB4F195}" dt="2019-09-23T19:03:04.829" v="4530" actId="732"/>
          <ac:picMkLst>
            <pc:docMk/>
            <pc:sldMk cId="3207584203" sldId="847"/>
            <ac:picMk id="11" creationId="{D95BEE17-C33A-44FC-86DB-B38DB1008F49}"/>
          </ac:picMkLst>
        </pc:picChg>
        <pc:cxnChg chg="add mod">
          <ac:chgData name="Elena Long" userId="6c2fd083e3647dc1" providerId="LiveId" clId="{10B5E105-3BD8-470E-99AA-7CE18BB4F195}" dt="2019-09-23T15:05:54.689" v="1839" actId="164"/>
          <ac:cxnSpMkLst>
            <pc:docMk/>
            <pc:sldMk cId="3207584203" sldId="847"/>
            <ac:cxnSpMk id="13" creationId="{ABD1152E-B54A-441C-8B78-72BE0BF9C47F}"/>
          </ac:cxnSpMkLst>
        </pc:cxnChg>
        <pc:cxnChg chg="add mod">
          <ac:chgData name="Elena Long" userId="6c2fd083e3647dc1" providerId="LiveId" clId="{10B5E105-3BD8-470E-99AA-7CE18BB4F195}" dt="2019-09-23T15:05:50.768" v="1830" actId="164"/>
          <ac:cxnSpMkLst>
            <pc:docMk/>
            <pc:sldMk cId="3207584203" sldId="847"/>
            <ac:cxnSpMk id="17" creationId="{AA81B03B-FDC2-427C-A2F0-F0D35FDD89A0}"/>
          </ac:cxnSpMkLst>
        </pc:cxnChg>
      </pc:sldChg>
      <pc:sldChg chg="addSp delSp modSp add modTransition modAnim">
        <pc:chgData name="Elena Long" userId="6c2fd083e3647dc1" providerId="LiveId" clId="{10B5E105-3BD8-470E-99AA-7CE18BB4F195}" dt="2019-09-23T19:03:59.716" v="4531" actId="732"/>
        <pc:sldMkLst>
          <pc:docMk/>
          <pc:sldMk cId="2093187792" sldId="848"/>
        </pc:sldMkLst>
        <pc:spChg chg="mod">
          <ac:chgData name="Elena Long" userId="6c2fd083e3647dc1" providerId="LiveId" clId="{10B5E105-3BD8-470E-99AA-7CE18BB4F195}" dt="2019-09-23T15:53:34.034" v="2721"/>
          <ac:spMkLst>
            <pc:docMk/>
            <pc:sldMk cId="2093187792" sldId="848"/>
            <ac:spMk id="2" creationId="{E9E6D883-F0E5-47D8-935B-3F6D59328895}"/>
          </ac:spMkLst>
        </pc:spChg>
        <pc:spChg chg="del">
          <ac:chgData name="Elena Long" userId="6c2fd083e3647dc1" providerId="LiveId" clId="{10B5E105-3BD8-470E-99AA-7CE18BB4F195}" dt="2019-09-23T15:07:21.254" v="1843" actId="478"/>
          <ac:spMkLst>
            <pc:docMk/>
            <pc:sldMk cId="2093187792" sldId="848"/>
            <ac:spMk id="3" creationId="{CA38918E-F129-40F1-B25F-9639588E0414}"/>
          </ac:spMkLst>
        </pc:spChg>
        <pc:spChg chg="add mod">
          <ac:chgData name="Elena Long" userId="6c2fd083e3647dc1" providerId="LiveId" clId="{10B5E105-3BD8-470E-99AA-7CE18BB4F195}" dt="2019-09-23T15:10:29.451" v="2031" actId="1036"/>
          <ac:spMkLst>
            <pc:docMk/>
            <pc:sldMk cId="2093187792" sldId="848"/>
            <ac:spMk id="18" creationId="{FACE11D0-4B4B-40AE-89CC-C3B97063BBB9}"/>
          </ac:spMkLst>
        </pc:spChg>
        <pc:spChg chg="add mod">
          <ac:chgData name="Elena Long" userId="6c2fd083e3647dc1" providerId="LiveId" clId="{10B5E105-3BD8-470E-99AA-7CE18BB4F195}" dt="2019-09-23T15:10:40.830" v="2032" actId="164"/>
          <ac:spMkLst>
            <pc:docMk/>
            <pc:sldMk cId="2093187792" sldId="848"/>
            <ac:spMk id="19" creationId="{49361BFB-42EC-4900-A6F6-4654E81E48B6}"/>
          </ac:spMkLst>
        </pc:spChg>
        <pc:spChg chg="add mod">
          <ac:chgData name="Elena Long" userId="6c2fd083e3647dc1" providerId="LiveId" clId="{10B5E105-3BD8-470E-99AA-7CE18BB4F195}" dt="2019-09-23T15:10:43.435" v="2033" actId="164"/>
          <ac:spMkLst>
            <pc:docMk/>
            <pc:sldMk cId="2093187792" sldId="848"/>
            <ac:spMk id="20" creationId="{9B676055-60F6-4F78-96D7-1DC064E1C8C1}"/>
          </ac:spMkLst>
        </pc:spChg>
        <pc:grpChg chg="add mod">
          <ac:chgData name="Elena Long" userId="6c2fd083e3647dc1" providerId="LiveId" clId="{10B5E105-3BD8-470E-99AA-7CE18BB4F195}" dt="2019-09-23T15:10:40.830" v="2032" actId="164"/>
          <ac:grpSpMkLst>
            <pc:docMk/>
            <pc:sldMk cId="2093187792" sldId="848"/>
            <ac:grpSpMk id="21" creationId="{22804FFB-A99C-4D13-BA37-5F69D58F250D}"/>
          </ac:grpSpMkLst>
        </pc:grpChg>
        <pc:grpChg chg="add mod">
          <ac:chgData name="Elena Long" userId="6c2fd083e3647dc1" providerId="LiveId" clId="{10B5E105-3BD8-470E-99AA-7CE18BB4F195}" dt="2019-09-23T15:10:43.435" v="2033" actId="164"/>
          <ac:grpSpMkLst>
            <pc:docMk/>
            <pc:sldMk cId="2093187792" sldId="848"/>
            <ac:grpSpMk id="22" creationId="{9372B4EB-436A-4C65-BE75-13AAE003D180}"/>
          </ac:grpSpMkLst>
        </pc:grpChg>
        <pc:picChg chg="add">
          <ac:chgData name="Elena Long" userId="6c2fd083e3647dc1" providerId="LiveId" clId="{10B5E105-3BD8-470E-99AA-7CE18BB4F195}" dt="2019-09-23T15:06:21.507" v="1842"/>
          <ac:picMkLst>
            <pc:docMk/>
            <pc:sldMk cId="2093187792" sldId="848"/>
            <ac:picMk id="7" creationId="{4BB448F8-1719-41DA-A37B-D3ABA3F47EE6}"/>
          </ac:picMkLst>
        </pc:picChg>
        <pc:picChg chg="add del mod">
          <ac:chgData name="Elena Long" userId="6c2fd083e3647dc1" providerId="LiveId" clId="{10B5E105-3BD8-470E-99AA-7CE18BB4F195}" dt="2019-09-23T15:07:50.502" v="1858" actId="478"/>
          <ac:picMkLst>
            <pc:docMk/>
            <pc:sldMk cId="2093187792" sldId="848"/>
            <ac:picMk id="9" creationId="{B25231AE-8DA7-4257-8A0D-91BDF69C79A5}"/>
          </ac:picMkLst>
        </pc:picChg>
        <pc:picChg chg="add del mod">
          <ac:chgData name="Elena Long" userId="6c2fd083e3647dc1" providerId="LiveId" clId="{10B5E105-3BD8-470E-99AA-7CE18BB4F195}" dt="2019-09-23T15:07:49.454" v="1857" actId="478"/>
          <ac:picMkLst>
            <pc:docMk/>
            <pc:sldMk cId="2093187792" sldId="848"/>
            <ac:picMk id="11" creationId="{EEF9C797-7A52-4295-9FDA-CF153765F929}"/>
          </ac:picMkLst>
        </pc:picChg>
        <pc:picChg chg="add mod">
          <ac:chgData name="Elena Long" userId="6c2fd083e3647dc1" providerId="LiveId" clId="{10B5E105-3BD8-470E-99AA-7CE18BB4F195}" dt="2019-09-23T15:10:50.195" v="2035" actId="1037"/>
          <ac:picMkLst>
            <pc:docMk/>
            <pc:sldMk cId="2093187792" sldId="848"/>
            <ac:picMk id="13" creationId="{142653F3-B327-45F4-A6E5-DAD1C78988D1}"/>
          </ac:picMkLst>
        </pc:picChg>
        <pc:picChg chg="add mod">
          <ac:chgData name="Elena Long" userId="6c2fd083e3647dc1" providerId="LiveId" clId="{10B5E105-3BD8-470E-99AA-7CE18BB4F195}" dt="2019-09-23T15:10:40.830" v="2032" actId="164"/>
          <ac:picMkLst>
            <pc:docMk/>
            <pc:sldMk cId="2093187792" sldId="848"/>
            <ac:picMk id="15" creationId="{84A6C14E-577B-4AEF-B6E9-45E884CD9574}"/>
          </ac:picMkLst>
        </pc:picChg>
        <pc:picChg chg="add mod modCrop">
          <ac:chgData name="Elena Long" userId="6c2fd083e3647dc1" providerId="LiveId" clId="{10B5E105-3BD8-470E-99AA-7CE18BB4F195}" dt="2019-09-23T19:03:59.716" v="4531" actId="732"/>
          <ac:picMkLst>
            <pc:docMk/>
            <pc:sldMk cId="2093187792" sldId="848"/>
            <ac:picMk id="17" creationId="{57384B56-3CF9-4B3C-9175-FD5EA387D56D}"/>
          </ac:picMkLst>
        </pc:picChg>
      </pc:sldChg>
      <pc:sldChg chg="addSp delSp modSp add modTransition delAnim">
        <pc:chgData name="Elena Long" userId="6c2fd083e3647dc1" providerId="LiveId" clId="{10B5E105-3BD8-470E-99AA-7CE18BB4F195}" dt="2019-09-23T18:45:40.664" v="4457"/>
        <pc:sldMkLst>
          <pc:docMk/>
          <pc:sldMk cId="17746785" sldId="849"/>
        </pc:sldMkLst>
        <pc:spChg chg="mod">
          <ac:chgData name="Elena Long" userId="6c2fd083e3647dc1" providerId="LiveId" clId="{10B5E105-3BD8-470E-99AA-7CE18BB4F195}" dt="2019-09-23T15:53:37.415" v="2722"/>
          <ac:spMkLst>
            <pc:docMk/>
            <pc:sldMk cId="17746785" sldId="849"/>
            <ac:spMk id="2" creationId="{E9E6D883-F0E5-47D8-935B-3F6D59328895}"/>
          </ac:spMkLst>
        </pc:spChg>
        <pc:spChg chg="add mod">
          <ac:chgData name="Elena Long" userId="6c2fd083e3647dc1" providerId="LiveId" clId="{10B5E105-3BD8-470E-99AA-7CE18BB4F195}" dt="2019-09-23T15:18:37.269" v="2202" actId="20577"/>
          <ac:spMkLst>
            <pc:docMk/>
            <pc:sldMk cId="17746785" sldId="849"/>
            <ac:spMk id="8" creationId="{A9A3C3FF-379C-48BE-87E8-68CF76A293A3}"/>
          </ac:spMkLst>
        </pc:spChg>
        <pc:spChg chg="del mod">
          <ac:chgData name="Elena Long" userId="6c2fd083e3647dc1" providerId="LiveId" clId="{10B5E105-3BD8-470E-99AA-7CE18BB4F195}" dt="2019-09-23T15:11:18.423" v="2041" actId="478"/>
          <ac:spMkLst>
            <pc:docMk/>
            <pc:sldMk cId="17746785" sldId="849"/>
            <ac:spMk id="18" creationId="{FACE11D0-4B4B-40AE-89CC-C3B97063BBB9}"/>
          </ac:spMkLst>
        </pc:spChg>
        <pc:spChg chg="del topLvl">
          <ac:chgData name="Elena Long" userId="6c2fd083e3647dc1" providerId="LiveId" clId="{10B5E105-3BD8-470E-99AA-7CE18BB4F195}" dt="2019-09-23T15:11:22.594" v="2042" actId="478"/>
          <ac:spMkLst>
            <pc:docMk/>
            <pc:sldMk cId="17746785" sldId="849"/>
            <ac:spMk id="20" creationId="{9B676055-60F6-4F78-96D7-1DC064E1C8C1}"/>
          </ac:spMkLst>
        </pc:spChg>
        <pc:grpChg chg="del">
          <ac:chgData name="Elena Long" userId="6c2fd083e3647dc1" providerId="LiveId" clId="{10B5E105-3BD8-470E-99AA-7CE18BB4F195}" dt="2019-09-23T15:11:16.032" v="2039" actId="478"/>
          <ac:grpSpMkLst>
            <pc:docMk/>
            <pc:sldMk cId="17746785" sldId="849"/>
            <ac:grpSpMk id="21" creationId="{22804FFB-A99C-4D13-BA37-5F69D58F250D}"/>
          </ac:grpSpMkLst>
        </pc:grpChg>
        <pc:grpChg chg="del">
          <ac:chgData name="Elena Long" userId="6c2fd083e3647dc1" providerId="LiveId" clId="{10B5E105-3BD8-470E-99AA-7CE18BB4F195}" dt="2019-09-23T15:11:22.594" v="2042" actId="478"/>
          <ac:grpSpMkLst>
            <pc:docMk/>
            <pc:sldMk cId="17746785" sldId="849"/>
            <ac:grpSpMk id="22" creationId="{9372B4EB-436A-4C65-BE75-13AAE003D180}"/>
          </ac:grpSpMkLst>
        </pc:grpChg>
        <pc:grpChg chg="add mod">
          <ac:chgData name="Elena Long" userId="6c2fd083e3647dc1" providerId="LiveId" clId="{10B5E105-3BD8-470E-99AA-7CE18BB4F195}" dt="2019-09-23T15:19:08.129" v="2238" actId="164"/>
          <ac:grpSpMkLst>
            <pc:docMk/>
            <pc:sldMk cId="17746785" sldId="849"/>
            <ac:grpSpMk id="32" creationId="{E7502A04-B202-482A-B77B-63A04D386406}"/>
          </ac:grpSpMkLst>
        </pc:grpChg>
        <pc:grpChg chg="add mod">
          <ac:chgData name="Elena Long" userId="6c2fd083e3647dc1" providerId="LiveId" clId="{10B5E105-3BD8-470E-99AA-7CE18BB4F195}" dt="2019-09-23T15:19:12.409" v="2267" actId="1036"/>
          <ac:grpSpMkLst>
            <pc:docMk/>
            <pc:sldMk cId="17746785" sldId="849"/>
            <ac:grpSpMk id="33" creationId="{B36A42CE-277B-4E6C-8113-B73C74FDB1C7}"/>
          </ac:grpSpMkLst>
        </pc:grpChg>
        <pc:picChg chg="add del mod">
          <ac:chgData name="Elena Long" userId="6c2fd083e3647dc1" providerId="LiveId" clId="{10B5E105-3BD8-470E-99AA-7CE18BB4F195}" dt="2019-09-23T15:13:04.480" v="2138" actId="478"/>
          <ac:picMkLst>
            <pc:docMk/>
            <pc:sldMk cId="17746785" sldId="849"/>
            <ac:picMk id="10" creationId="{F6A07EC3-E211-400B-AC59-8820A46764D7}"/>
          </ac:picMkLst>
        </pc:picChg>
        <pc:picChg chg="add del mod modCrop">
          <ac:chgData name="Elena Long" userId="6c2fd083e3647dc1" providerId="LiveId" clId="{10B5E105-3BD8-470E-99AA-7CE18BB4F195}" dt="2019-09-23T15:13:04.480" v="2138" actId="478"/>
          <ac:picMkLst>
            <pc:docMk/>
            <pc:sldMk cId="17746785" sldId="849"/>
            <ac:picMk id="12" creationId="{3203D499-0B0C-4252-A742-8B2062A78F21}"/>
          </ac:picMkLst>
        </pc:picChg>
        <pc:picChg chg="del">
          <ac:chgData name="Elena Long" userId="6c2fd083e3647dc1" providerId="LiveId" clId="{10B5E105-3BD8-470E-99AA-7CE18BB4F195}" dt="2019-09-23T15:11:16.032" v="2039" actId="478"/>
          <ac:picMkLst>
            <pc:docMk/>
            <pc:sldMk cId="17746785" sldId="849"/>
            <ac:picMk id="13" creationId="{142653F3-B327-45F4-A6E5-DAD1C78988D1}"/>
          </ac:picMkLst>
        </pc:picChg>
        <pc:picChg chg="add mod">
          <ac:chgData name="Elena Long" userId="6c2fd083e3647dc1" providerId="LiveId" clId="{10B5E105-3BD8-470E-99AA-7CE18BB4F195}" dt="2019-09-23T15:18:50.228" v="2204" actId="164"/>
          <ac:picMkLst>
            <pc:docMk/>
            <pc:sldMk cId="17746785" sldId="849"/>
            <ac:picMk id="16" creationId="{558FC8EE-B376-4BBF-823B-51D617A854CC}"/>
          </ac:picMkLst>
        </pc:picChg>
        <pc:picChg chg="del topLvl">
          <ac:chgData name="Elena Long" userId="6c2fd083e3647dc1" providerId="LiveId" clId="{10B5E105-3BD8-470E-99AA-7CE18BB4F195}" dt="2019-09-23T15:13:04.480" v="2138" actId="478"/>
          <ac:picMkLst>
            <pc:docMk/>
            <pc:sldMk cId="17746785" sldId="849"/>
            <ac:picMk id="17" creationId="{57384B56-3CF9-4B3C-9175-FD5EA387D56D}"/>
          </ac:picMkLst>
        </pc:picChg>
        <pc:picChg chg="add del mod">
          <ac:chgData name="Elena Long" userId="6c2fd083e3647dc1" providerId="LiveId" clId="{10B5E105-3BD8-470E-99AA-7CE18BB4F195}" dt="2019-09-23T15:13:25.563" v="2145" actId="478"/>
          <ac:picMkLst>
            <pc:docMk/>
            <pc:sldMk cId="17746785" sldId="849"/>
            <ac:picMk id="24" creationId="{BEC6EFCB-71BA-4F79-BC47-50E26EA68B29}"/>
          </ac:picMkLst>
        </pc:picChg>
        <pc:picChg chg="add mod modCrop">
          <ac:chgData name="Elena Long" userId="6c2fd083e3647dc1" providerId="LiveId" clId="{10B5E105-3BD8-470E-99AA-7CE18BB4F195}" dt="2019-09-23T15:18:50.228" v="2204" actId="164"/>
          <ac:picMkLst>
            <pc:docMk/>
            <pc:sldMk cId="17746785" sldId="849"/>
            <ac:picMk id="26" creationId="{16B685DD-39D7-44A7-B95E-3FB6930C3330}"/>
          </ac:picMkLst>
        </pc:picChg>
        <pc:picChg chg="add mod modCrop">
          <ac:chgData name="Elena Long" userId="6c2fd083e3647dc1" providerId="LiveId" clId="{10B5E105-3BD8-470E-99AA-7CE18BB4F195}" dt="2019-09-23T15:18:50.228" v="2204" actId="164"/>
          <ac:picMkLst>
            <pc:docMk/>
            <pc:sldMk cId="17746785" sldId="849"/>
            <ac:picMk id="28" creationId="{F80824B6-FB18-4CD1-9B08-E8FDAF7073EA}"/>
          </ac:picMkLst>
        </pc:picChg>
        <pc:cxnChg chg="add mod">
          <ac:chgData name="Elena Long" userId="6c2fd083e3647dc1" providerId="LiveId" clId="{10B5E105-3BD8-470E-99AA-7CE18BB4F195}" dt="2019-09-23T15:19:08.129" v="2238" actId="164"/>
          <ac:cxnSpMkLst>
            <pc:docMk/>
            <pc:sldMk cId="17746785" sldId="849"/>
            <ac:cxnSpMk id="30" creationId="{D7784B1B-A625-489E-BD05-E94925BD84CF}"/>
          </ac:cxnSpMkLst>
        </pc:cxnChg>
      </pc:sldChg>
      <pc:sldChg chg="addSp delSp modSp add ord modTransition">
        <pc:chgData name="Elena Long" userId="6c2fd083e3647dc1" providerId="LiveId" clId="{10B5E105-3BD8-470E-99AA-7CE18BB4F195}" dt="2019-09-26T14:21:30.920" v="5934"/>
        <pc:sldMkLst>
          <pc:docMk/>
          <pc:sldMk cId="4294261736" sldId="850"/>
        </pc:sldMkLst>
        <pc:spChg chg="mod">
          <ac:chgData name="Elena Long" userId="6c2fd083e3647dc1" providerId="LiveId" clId="{10B5E105-3BD8-470E-99AA-7CE18BB4F195}" dt="2019-09-23T15:53:49.891" v="2724"/>
          <ac:spMkLst>
            <pc:docMk/>
            <pc:sldMk cId="4294261736" sldId="850"/>
            <ac:spMk id="2" creationId="{E9E6D883-F0E5-47D8-935B-3F6D59328895}"/>
          </ac:spMkLst>
        </pc:spChg>
        <pc:spChg chg="mod">
          <ac:chgData name="Elena Long" userId="6c2fd083e3647dc1" providerId="LiveId" clId="{10B5E105-3BD8-470E-99AA-7CE18BB4F195}" dt="2019-09-26T14:21:30.920" v="5934"/>
          <ac:spMkLst>
            <pc:docMk/>
            <pc:sldMk cId="4294261736" sldId="850"/>
            <ac:spMk id="8" creationId="{A9A3C3FF-379C-48BE-87E8-68CF76A293A3}"/>
          </ac:spMkLst>
        </pc:spChg>
        <pc:spChg chg="add mod">
          <ac:chgData name="Elena Long" userId="6c2fd083e3647dc1" providerId="LiveId" clId="{10B5E105-3BD8-470E-99AA-7CE18BB4F195}" dt="2019-09-25T14:18:20.495" v="5704" actId="122"/>
          <ac:spMkLst>
            <pc:docMk/>
            <pc:sldMk cId="4294261736" sldId="850"/>
            <ac:spMk id="12" creationId="{C1592C6E-3C6B-4CD4-B45F-7EB53F418B47}"/>
          </ac:spMkLst>
        </pc:spChg>
        <pc:spChg chg="add mod">
          <ac:chgData name="Elena Long" userId="6c2fd083e3647dc1" providerId="LiveId" clId="{10B5E105-3BD8-470E-99AA-7CE18BB4F195}" dt="2019-09-23T15:27:09.043" v="2596" actId="1076"/>
          <ac:spMkLst>
            <pc:docMk/>
            <pc:sldMk cId="4294261736" sldId="850"/>
            <ac:spMk id="13" creationId="{13DCBA1F-D471-4147-9194-F3BAB851638F}"/>
          </ac:spMkLst>
        </pc:spChg>
        <pc:spChg chg="add mod">
          <ac:chgData name="Elena Long" userId="6c2fd083e3647dc1" providerId="LiveId" clId="{10B5E105-3BD8-470E-99AA-7CE18BB4F195}" dt="2019-09-23T15:27:17.980" v="2600" actId="1076"/>
          <ac:spMkLst>
            <pc:docMk/>
            <pc:sldMk cId="4294261736" sldId="850"/>
            <ac:spMk id="20" creationId="{C80D95FD-4789-4AA9-B489-0E2E3B553AF7}"/>
          </ac:spMkLst>
        </pc:spChg>
        <pc:grpChg chg="del">
          <ac:chgData name="Elena Long" userId="6c2fd083e3647dc1" providerId="LiveId" clId="{10B5E105-3BD8-470E-99AA-7CE18BB4F195}" dt="2019-09-23T15:20:17.803" v="2403" actId="478"/>
          <ac:grpSpMkLst>
            <pc:docMk/>
            <pc:sldMk cId="4294261736" sldId="850"/>
            <ac:grpSpMk id="33" creationId="{B36A42CE-277B-4E6C-8113-B73C74FDB1C7}"/>
          </ac:grpSpMkLst>
        </pc:grpChg>
        <pc:picChg chg="add mod modCrop">
          <ac:chgData name="Elena Long" userId="6c2fd083e3647dc1" providerId="LiveId" clId="{10B5E105-3BD8-470E-99AA-7CE18BB4F195}" dt="2019-09-25T14:53:10.428" v="5762" actId="14100"/>
          <ac:picMkLst>
            <pc:docMk/>
            <pc:sldMk cId="4294261736" sldId="850"/>
            <ac:picMk id="9" creationId="{C1277FF5-E72C-4B3F-8DEE-CED7D232E473}"/>
          </ac:picMkLst>
        </pc:picChg>
        <pc:picChg chg="add mod modCrop">
          <ac:chgData name="Elena Long" userId="6c2fd083e3647dc1" providerId="LiveId" clId="{10B5E105-3BD8-470E-99AA-7CE18BB4F195}" dt="2019-09-23T15:27:12.251" v="2599" actId="1076"/>
          <ac:picMkLst>
            <pc:docMk/>
            <pc:sldMk cId="4294261736" sldId="850"/>
            <ac:picMk id="11" creationId="{DA860465-383A-4182-94F4-B9CC9746D3E5}"/>
          </ac:picMkLst>
        </pc:picChg>
      </pc:sldChg>
      <pc:sldChg chg="addSp delSp modSp add ord modTransition modAnim">
        <pc:chgData name="Elena Long" userId="6c2fd083e3647dc1" providerId="LiveId" clId="{10B5E105-3BD8-470E-99AA-7CE18BB4F195}" dt="2019-09-23T18:45:40.664" v="4457"/>
        <pc:sldMkLst>
          <pc:docMk/>
          <pc:sldMk cId="1774818118" sldId="851"/>
        </pc:sldMkLst>
        <pc:spChg chg="mod">
          <ac:chgData name="Elena Long" userId="6c2fd083e3647dc1" providerId="LiveId" clId="{10B5E105-3BD8-470E-99AA-7CE18BB4F195}" dt="2019-09-23T15:53:42.503" v="2723"/>
          <ac:spMkLst>
            <pc:docMk/>
            <pc:sldMk cId="1774818118" sldId="851"/>
            <ac:spMk id="2" creationId="{E9E6D883-F0E5-47D8-935B-3F6D59328895}"/>
          </ac:spMkLst>
        </pc:spChg>
        <pc:spChg chg="mod">
          <ac:chgData name="Elena Long" userId="6c2fd083e3647dc1" providerId="LiveId" clId="{10B5E105-3BD8-470E-99AA-7CE18BB4F195}" dt="2019-09-23T15:54:30.646" v="2859" actId="20577"/>
          <ac:spMkLst>
            <pc:docMk/>
            <pc:sldMk cId="1774818118" sldId="851"/>
            <ac:spMk id="8" creationId="{A9A3C3FF-379C-48BE-87E8-68CF76A293A3}"/>
          </ac:spMkLst>
        </pc:spChg>
        <pc:grpChg chg="add mod">
          <ac:chgData name="Elena Long" userId="6c2fd083e3647dc1" providerId="LiveId" clId="{10B5E105-3BD8-470E-99AA-7CE18BB4F195}" dt="2019-09-23T18:04:18.114" v="3507" actId="1036"/>
          <ac:grpSpMkLst>
            <pc:docMk/>
            <pc:sldMk cId="1774818118" sldId="851"/>
            <ac:grpSpMk id="12" creationId="{D98A4B9D-4FBF-4D19-8331-B14691443170}"/>
          </ac:grpSpMkLst>
        </pc:grpChg>
        <pc:grpChg chg="del mod topLvl">
          <ac:chgData name="Elena Long" userId="6c2fd083e3647dc1" providerId="LiveId" clId="{10B5E105-3BD8-470E-99AA-7CE18BB4F195}" dt="2019-09-23T15:54:41.226" v="2861" actId="165"/>
          <ac:grpSpMkLst>
            <pc:docMk/>
            <pc:sldMk cId="1774818118" sldId="851"/>
            <ac:grpSpMk id="32" creationId="{E7502A04-B202-482A-B77B-63A04D386406}"/>
          </ac:grpSpMkLst>
        </pc:grpChg>
        <pc:grpChg chg="del">
          <ac:chgData name="Elena Long" userId="6c2fd083e3647dc1" providerId="LiveId" clId="{10B5E105-3BD8-470E-99AA-7CE18BB4F195}" dt="2019-09-23T15:54:40.903" v="2860" actId="165"/>
          <ac:grpSpMkLst>
            <pc:docMk/>
            <pc:sldMk cId="1774818118" sldId="851"/>
            <ac:grpSpMk id="33" creationId="{B36A42CE-277B-4E6C-8113-B73C74FDB1C7}"/>
          </ac:grpSpMkLst>
        </pc:grpChg>
        <pc:graphicFrameChg chg="add del mod">
          <ac:chgData name="Elena Long" userId="6c2fd083e3647dc1" providerId="LiveId" clId="{10B5E105-3BD8-470E-99AA-7CE18BB4F195}" dt="2019-09-23T15:55:22.112" v="2869" actId="478"/>
          <ac:graphicFrameMkLst>
            <pc:docMk/>
            <pc:sldMk cId="1774818118" sldId="851"/>
            <ac:graphicFrameMk id="3" creationId="{672DFDD5-9F71-4B78-A8F0-197FA80706B8}"/>
          </ac:graphicFrameMkLst>
        </pc:graphicFrameChg>
        <pc:picChg chg="add del mod">
          <ac:chgData name="Elena Long" userId="6c2fd083e3647dc1" providerId="LiveId" clId="{10B5E105-3BD8-470E-99AA-7CE18BB4F195}" dt="2019-09-23T17:57:33.173" v="3441" actId="478"/>
          <ac:picMkLst>
            <pc:docMk/>
            <pc:sldMk cId="1774818118" sldId="851"/>
            <ac:picMk id="9" creationId="{0DADA84A-CAE6-4B07-B72C-F824141C5C42}"/>
          </ac:picMkLst>
        </pc:picChg>
        <pc:picChg chg="add mod">
          <ac:chgData name="Elena Long" userId="6c2fd083e3647dc1" providerId="LiveId" clId="{10B5E105-3BD8-470E-99AA-7CE18BB4F195}" dt="2019-09-23T18:06:05.533" v="3534" actId="1035"/>
          <ac:picMkLst>
            <pc:docMk/>
            <pc:sldMk cId="1774818118" sldId="851"/>
            <ac:picMk id="13" creationId="{1102515B-BA8E-490B-809E-84B4E42C8877}"/>
          </ac:picMkLst>
        </pc:picChg>
        <pc:picChg chg="mod topLvl">
          <ac:chgData name="Elena Long" userId="6c2fd083e3647dc1" providerId="LiveId" clId="{10B5E105-3BD8-470E-99AA-7CE18BB4F195}" dt="2019-09-23T17:55:16.166" v="3385" actId="1038"/>
          <ac:picMkLst>
            <pc:docMk/>
            <pc:sldMk cId="1774818118" sldId="851"/>
            <ac:picMk id="16" creationId="{558FC8EE-B376-4BBF-823B-51D617A854CC}"/>
          </ac:picMkLst>
        </pc:picChg>
        <pc:picChg chg="add mod">
          <ac:chgData name="Elena Long" userId="6c2fd083e3647dc1" providerId="LiveId" clId="{10B5E105-3BD8-470E-99AA-7CE18BB4F195}" dt="2019-09-23T18:04:53.222" v="3528" actId="1036"/>
          <ac:picMkLst>
            <pc:docMk/>
            <pc:sldMk cId="1774818118" sldId="851"/>
            <ac:picMk id="17" creationId="{04D5469A-B102-4077-935F-757B1A4EBB1A}"/>
          </ac:picMkLst>
        </pc:picChg>
        <pc:picChg chg="mod topLvl modCrop">
          <ac:chgData name="Elena Long" userId="6c2fd083e3647dc1" providerId="LiveId" clId="{10B5E105-3BD8-470E-99AA-7CE18BB4F195}" dt="2019-09-23T17:58:35.691" v="3499" actId="1038"/>
          <ac:picMkLst>
            <pc:docMk/>
            <pc:sldMk cId="1774818118" sldId="851"/>
            <ac:picMk id="26" creationId="{16B685DD-39D7-44A7-B95E-3FB6930C3330}"/>
          </ac:picMkLst>
        </pc:picChg>
        <pc:picChg chg="del mod topLvl">
          <ac:chgData name="Elena Long" userId="6c2fd083e3647dc1" providerId="LiveId" clId="{10B5E105-3BD8-470E-99AA-7CE18BB4F195}" dt="2019-09-23T15:54:44.565" v="2862" actId="478"/>
          <ac:picMkLst>
            <pc:docMk/>
            <pc:sldMk cId="1774818118" sldId="851"/>
            <ac:picMk id="28" creationId="{F80824B6-FB18-4CD1-9B08-E8FDAF7073EA}"/>
          </ac:picMkLst>
        </pc:picChg>
        <pc:cxnChg chg="add mod">
          <ac:chgData name="Elena Long" userId="6c2fd083e3647dc1" providerId="LiveId" clId="{10B5E105-3BD8-470E-99AA-7CE18BB4F195}" dt="2019-09-23T17:58:20.160" v="3447" actId="164"/>
          <ac:cxnSpMkLst>
            <pc:docMk/>
            <pc:sldMk cId="1774818118" sldId="851"/>
            <ac:cxnSpMk id="11" creationId="{EF8D4826-CBE7-4F92-9EE0-7237619B7A48}"/>
          </ac:cxnSpMkLst>
        </pc:cxnChg>
        <pc:cxnChg chg="del mod topLvl">
          <ac:chgData name="Elena Long" userId="6c2fd083e3647dc1" providerId="LiveId" clId="{10B5E105-3BD8-470E-99AA-7CE18BB4F195}" dt="2019-09-23T15:54:44.565" v="2862" actId="478"/>
          <ac:cxnSpMkLst>
            <pc:docMk/>
            <pc:sldMk cId="1774818118" sldId="851"/>
            <ac:cxnSpMk id="30" creationId="{D7784B1B-A625-489E-BD05-E94925BD84CF}"/>
          </ac:cxnSpMkLst>
        </pc:cxnChg>
      </pc:sldChg>
      <pc:sldChg chg="add del">
        <pc:chgData name="Elena Long" userId="6c2fd083e3647dc1" providerId="LiveId" clId="{10B5E105-3BD8-470E-99AA-7CE18BB4F195}" dt="2019-09-23T18:10:38.563" v="3538" actId="2696"/>
        <pc:sldMkLst>
          <pc:docMk/>
          <pc:sldMk cId="1869795007" sldId="852"/>
        </pc:sldMkLst>
      </pc:sldChg>
      <pc:sldChg chg="addSp delSp modSp add modTransition">
        <pc:chgData name="Elena Long" userId="6c2fd083e3647dc1" providerId="LiveId" clId="{10B5E105-3BD8-470E-99AA-7CE18BB4F195}" dt="2019-09-23T18:45:40.664" v="4457"/>
        <pc:sldMkLst>
          <pc:docMk/>
          <pc:sldMk cId="3018679554" sldId="853"/>
        </pc:sldMkLst>
        <pc:spChg chg="mod">
          <ac:chgData name="Elena Long" userId="6c2fd083e3647dc1" providerId="LiveId" clId="{10B5E105-3BD8-470E-99AA-7CE18BB4F195}" dt="2019-09-23T18:10:43.069" v="3556" actId="20577"/>
          <ac:spMkLst>
            <pc:docMk/>
            <pc:sldMk cId="3018679554" sldId="853"/>
            <ac:spMk id="2" creationId="{BFE65E7C-C0B7-45F8-AD2E-C99DAD2088FB}"/>
          </ac:spMkLst>
        </pc:spChg>
        <pc:spChg chg="del">
          <ac:chgData name="Elena Long" userId="6c2fd083e3647dc1" providerId="LiveId" clId="{10B5E105-3BD8-470E-99AA-7CE18BB4F195}" dt="2019-09-23T18:10:48.499" v="3557" actId="478"/>
          <ac:spMkLst>
            <pc:docMk/>
            <pc:sldMk cId="3018679554" sldId="853"/>
            <ac:spMk id="3" creationId="{CF0B9084-E131-4449-AB6E-99641F5C1BB7}"/>
          </ac:spMkLst>
        </pc:spChg>
        <pc:picChg chg="add mod">
          <ac:chgData name="Elena Long" userId="6c2fd083e3647dc1" providerId="LiveId" clId="{10B5E105-3BD8-470E-99AA-7CE18BB4F195}" dt="2019-09-23T18:11:02.548" v="3561" actId="14100"/>
          <ac:picMkLst>
            <pc:docMk/>
            <pc:sldMk cId="3018679554" sldId="853"/>
            <ac:picMk id="7" creationId="{CB1E6D33-BC55-4449-8053-ADC09211D497}"/>
          </ac:picMkLst>
        </pc:picChg>
      </pc:sldChg>
      <pc:sldChg chg="addSp delSp modSp add modAnim">
        <pc:chgData name="Elena Long" userId="6c2fd083e3647dc1" providerId="LiveId" clId="{10B5E105-3BD8-470E-99AA-7CE18BB4F195}" dt="2019-09-25T16:48:00.831" v="5930" actId="166"/>
        <pc:sldMkLst>
          <pc:docMk/>
          <pc:sldMk cId="3817669682" sldId="854"/>
        </pc:sldMkLst>
        <pc:spChg chg="mod">
          <ac:chgData name="Elena Long" userId="6c2fd083e3647dc1" providerId="LiveId" clId="{10B5E105-3BD8-470E-99AA-7CE18BB4F195}" dt="2019-09-23T19:25:45.159" v="4639" actId="20577"/>
          <ac:spMkLst>
            <pc:docMk/>
            <pc:sldMk cId="3817669682" sldId="854"/>
            <ac:spMk id="2" creationId="{1FE904FB-07C5-464E-B4BD-5EE77419C2AA}"/>
          </ac:spMkLst>
        </pc:spChg>
        <pc:spChg chg="ord">
          <ac:chgData name="Elena Long" userId="6c2fd083e3647dc1" providerId="LiveId" clId="{10B5E105-3BD8-470E-99AA-7CE18BB4F195}" dt="2019-09-25T16:48:00.831" v="5930" actId="166"/>
          <ac:spMkLst>
            <pc:docMk/>
            <pc:sldMk cId="3817669682" sldId="854"/>
            <ac:spMk id="14" creationId="{BDB5F171-1C84-4022-A83D-BE23FBB744BA}"/>
          </ac:spMkLst>
        </pc:spChg>
        <pc:spChg chg="add mod">
          <ac:chgData name="Elena Long" userId="6c2fd083e3647dc1" providerId="LiveId" clId="{10B5E105-3BD8-470E-99AA-7CE18BB4F195}" dt="2019-09-25T16:46:20.500" v="5925" actId="1076"/>
          <ac:spMkLst>
            <pc:docMk/>
            <pc:sldMk cId="3817669682" sldId="854"/>
            <ac:spMk id="16" creationId="{E5A958F0-92B5-4FFE-94D6-35C4C64143DC}"/>
          </ac:spMkLst>
        </pc:spChg>
        <pc:spChg chg="add mod">
          <ac:chgData name="Elena Long" userId="6c2fd083e3647dc1" providerId="LiveId" clId="{10B5E105-3BD8-470E-99AA-7CE18BB4F195}" dt="2019-09-25T16:41:37.842" v="5894" actId="164"/>
          <ac:spMkLst>
            <pc:docMk/>
            <pc:sldMk cId="3817669682" sldId="854"/>
            <ac:spMk id="17" creationId="{49697467-E491-458C-BE3C-9A4D306E8925}"/>
          </ac:spMkLst>
        </pc:spChg>
        <pc:grpChg chg="add mod">
          <ac:chgData name="Elena Long" userId="6c2fd083e3647dc1" providerId="LiveId" clId="{10B5E105-3BD8-470E-99AA-7CE18BB4F195}" dt="2019-09-25T16:42:23.547" v="5905" actId="164"/>
          <ac:grpSpMkLst>
            <pc:docMk/>
            <pc:sldMk cId="3817669682" sldId="854"/>
            <ac:grpSpMk id="18" creationId="{E8255B06-F3C1-4407-9A4E-ADD4F38CD4CE}"/>
          </ac:grpSpMkLst>
        </pc:grpChg>
        <pc:grpChg chg="add mod">
          <ac:chgData name="Elena Long" userId="6c2fd083e3647dc1" providerId="LiveId" clId="{10B5E105-3BD8-470E-99AA-7CE18BB4F195}" dt="2019-09-25T16:42:23.547" v="5905" actId="164"/>
          <ac:grpSpMkLst>
            <pc:docMk/>
            <pc:sldMk cId="3817669682" sldId="854"/>
            <ac:grpSpMk id="19" creationId="{F906D1C3-3458-4419-91A7-D27989C1C273}"/>
          </ac:grpSpMkLst>
        </pc:grpChg>
        <pc:grpChg chg="del">
          <ac:chgData name="Elena Long" userId="6c2fd083e3647dc1" providerId="LiveId" clId="{10B5E105-3BD8-470E-99AA-7CE18BB4F195}" dt="2019-09-23T19:31:47.834" v="4813" actId="478"/>
          <ac:grpSpMkLst>
            <pc:docMk/>
            <pc:sldMk cId="3817669682" sldId="854"/>
            <ac:grpSpMk id="27" creationId="{08AC89E6-2622-40B0-8C63-2D58991D4395}"/>
          </ac:grpSpMkLst>
        </pc:grpChg>
        <pc:picChg chg="add mod">
          <ac:chgData name="Elena Long" userId="6c2fd083e3647dc1" providerId="LiveId" clId="{10B5E105-3BD8-470E-99AA-7CE18BB4F195}" dt="2019-09-25T16:38:14.919" v="5769" actId="1076"/>
          <ac:picMkLst>
            <pc:docMk/>
            <pc:sldMk cId="3817669682" sldId="854"/>
            <ac:picMk id="7" creationId="{F174739B-C64B-4EAB-84F5-EBF3EAF7C9E5}"/>
          </ac:picMkLst>
        </pc:picChg>
        <pc:picChg chg="add mod">
          <ac:chgData name="Elena Long" userId="6c2fd083e3647dc1" providerId="LiveId" clId="{10B5E105-3BD8-470E-99AA-7CE18BB4F195}" dt="2019-09-25T16:41:37.842" v="5894" actId="164"/>
          <ac:picMkLst>
            <pc:docMk/>
            <pc:sldMk cId="3817669682" sldId="854"/>
            <ac:picMk id="12" creationId="{40E2657D-508B-44C2-B68E-196408E23CE5}"/>
          </ac:picMkLst>
        </pc:picChg>
        <pc:picChg chg="add mod">
          <ac:chgData name="Elena Long" userId="6c2fd083e3647dc1" providerId="LiveId" clId="{10B5E105-3BD8-470E-99AA-7CE18BB4F195}" dt="2019-09-25T16:46:03.738" v="5920" actId="1076"/>
          <ac:picMkLst>
            <pc:docMk/>
            <pc:sldMk cId="3817669682" sldId="854"/>
            <ac:picMk id="20" creationId="{70C87DD3-F084-40F9-AF64-F239907CCB54}"/>
          </ac:picMkLst>
        </pc:picChg>
        <pc:picChg chg="add mod">
          <ac:chgData name="Elena Long" userId="6c2fd083e3647dc1" providerId="LiveId" clId="{10B5E105-3BD8-470E-99AA-7CE18BB4F195}" dt="2019-09-25T16:46:08.480" v="5922" actId="14100"/>
          <ac:picMkLst>
            <pc:docMk/>
            <pc:sldMk cId="3817669682" sldId="854"/>
            <ac:picMk id="21" creationId="{6ED593F0-BFEF-4572-B617-230DE2C3718B}"/>
          </ac:picMkLst>
        </pc:picChg>
        <pc:picChg chg="add mod modCrop">
          <ac:chgData name="Elena Long" userId="6c2fd083e3647dc1" providerId="LiveId" clId="{10B5E105-3BD8-470E-99AA-7CE18BB4F195}" dt="2019-09-25T16:42:44.629" v="5909" actId="1036"/>
          <ac:picMkLst>
            <pc:docMk/>
            <pc:sldMk cId="3817669682" sldId="854"/>
            <ac:picMk id="23" creationId="{E746B173-AC13-4577-8BAE-D39D7857E3CE}"/>
          </ac:picMkLst>
        </pc:picChg>
      </pc:sldChg>
      <pc:sldChg chg="addSp delSp modSp add">
        <pc:chgData name="Elena Long" userId="6c2fd083e3647dc1" providerId="LiveId" clId="{10B5E105-3BD8-470E-99AA-7CE18BB4F195}" dt="2019-09-24T19:10:14.588" v="5150" actId="1076"/>
        <pc:sldMkLst>
          <pc:docMk/>
          <pc:sldMk cId="3900949465" sldId="855"/>
        </pc:sldMkLst>
        <pc:spChg chg="mod">
          <ac:chgData name="Elena Long" userId="6c2fd083e3647dc1" providerId="LiveId" clId="{10B5E105-3BD8-470E-99AA-7CE18BB4F195}" dt="2019-09-24T18:51:08.026" v="4921" actId="20577"/>
          <ac:spMkLst>
            <pc:docMk/>
            <pc:sldMk cId="3900949465" sldId="855"/>
            <ac:spMk id="3" creationId="{A30838FE-4E87-441B-B991-9A666DF8CA71}"/>
          </ac:spMkLst>
        </pc:spChg>
        <pc:grpChg chg="add mod">
          <ac:chgData name="Elena Long" userId="6c2fd083e3647dc1" providerId="LiveId" clId="{10B5E105-3BD8-470E-99AA-7CE18BB4F195}" dt="2019-09-24T19:10:11.729" v="5149" actId="1076"/>
          <ac:grpSpMkLst>
            <pc:docMk/>
            <pc:sldMk cId="3900949465" sldId="855"/>
            <ac:grpSpMk id="10" creationId="{EFF1F799-C4FE-44C6-86F6-1C44519D0191}"/>
          </ac:grpSpMkLst>
        </pc:grpChg>
        <pc:picChg chg="add mod">
          <ac:chgData name="Elena Long" userId="6c2fd083e3647dc1" providerId="LiveId" clId="{10B5E105-3BD8-470E-99AA-7CE18BB4F195}" dt="2019-09-24T19:10:14.588" v="5150" actId="1076"/>
          <ac:picMkLst>
            <pc:docMk/>
            <pc:sldMk cId="3900949465" sldId="855"/>
            <ac:picMk id="4" creationId="{F6001234-A45B-47BA-828E-F245F190AF3F}"/>
          </ac:picMkLst>
        </pc:picChg>
        <pc:picChg chg="add mod">
          <ac:chgData name="Elena Long" userId="6c2fd083e3647dc1" providerId="LiveId" clId="{10B5E105-3BD8-470E-99AA-7CE18BB4F195}" dt="2019-09-24T18:54:10.270" v="4950" actId="164"/>
          <ac:picMkLst>
            <pc:docMk/>
            <pc:sldMk cId="3900949465" sldId="855"/>
            <ac:picMk id="9" creationId="{C58AFD65-0E50-45BD-A591-5EA8C377D473}"/>
          </ac:picMkLst>
        </pc:picChg>
        <pc:picChg chg="del">
          <ac:chgData name="Elena Long" userId="6c2fd083e3647dc1" providerId="LiveId" clId="{10B5E105-3BD8-470E-99AA-7CE18BB4F195}" dt="2019-09-24T18:50:58.987" v="4901" actId="478"/>
          <ac:picMkLst>
            <pc:docMk/>
            <pc:sldMk cId="3900949465" sldId="855"/>
            <ac:picMk id="11" creationId="{44044ADB-4E46-401F-8CE9-7FF0D3624C02}"/>
          </ac:picMkLst>
        </pc:picChg>
        <pc:picChg chg="add mod modCrop">
          <ac:chgData name="Elena Long" userId="6c2fd083e3647dc1" providerId="LiveId" clId="{10B5E105-3BD8-470E-99AA-7CE18BB4F195}" dt="2019-09-24T18:54:10.270" v="4950" actId="164"/>
          <ac:picMkLst>
            <pc:docMk/>
            <pc:sldMk cId="3900949465" sldId="855"/>
            <ac:picMk id="14" creationId="{976F8AE7-4FC5-4219-8CAD-D0654B2B80DB}"/>
          </ac:picMkLst>
        </pc:picChg>
        <pc:picChg chg="del">
          <ac:chgData name="Elena Long" userId="6c2fd083e3647dc1" providerId="LiveId" clId="{10B5E105-3BD8-470E-99AA-7CE18BB4F195}" dt="2019-09-24T18:51:01.336" v="4903" actId="478"/>
          <ac:picMkLst>
            <pc:docMk/>
            <pc:sldMk cId="3900949465" sldId="855"/>
            <ac:picMk id="15" creationId="{16A1D9DE-5266-444B-9F46-842CB6589159}"/>
          </ac:picMkLst>
        </pc:picChg>
        <pc:picChg chg="del">
          <ac:chgData name="Elena Long" userId="6c2fd083e3647dc1" providerId="LiveId" clId="{10B5E105-3BD8-470E-99AA-7CE18BB4F195}" dt="2019-09-24T18:50:56.099" v="4900" actId="478"/>
          <ac:picMkLst>
            <pc:docMk/>
            <pc:sldMk cId="3900949465" sldId="855"/>
            <ac:picMk id="16" creationId="{1EA6E831-6B9D-4930-BB31-36983900BA3B}"/>
          </ac:picMkLst>
        </pc:picChg>
        <pc:picChg chg="del">
          <ac:chgData name="Elena Long" userId="6c2fd083e3647dc1" providerId="LiveId" clId="{10B5E105-3BD8-470E-99AA-7CE18BB4F195}" dt="2019-09-24T18:51:00.227" v="4902" actId="478"/>
          <ac:picMkLst>
            <pc:docMk/>
            <pc:sldMk cId="3900949465" sldId="855"/>
            <ac:picMk id="18" creationId="{07D9381F-3592-4B6E-9864-89007B8D16A2}"/>
          </ac:picMkLst>
        </pc:picChg>
      </pc:sldChg>
      <pc:sldChg chg="addSp delSp modSp add ord modAnim">
        <pc:chgData name="Elena Long" userId="6c2fd083e3647dc1" providerId="LiveId" clId="{10B5E105-3BD8-470E-99AA-7CE18BB4F195}" dt="2019-09-25T13:43:52.261" v="5254" actId="166"/>
        <pc:sldMkLst>
          <pc:docMk/>
          <pc:sldMk cId="1181776127" sldId="856"/>
        </pc:sldMkLst>
        <pc:spChg chg="del">
          <ac:chgData name="Elena Long" userId="6c2fd083e3647dc1" providerId="LiveId" clId="{10B5E105-3BD8-470E-99AA-7CE18BB4F195}" dt="2019-09-24T18:56:29.042" v="4956" actId="478"/>
          <ac:spMkLst>
            <pc:docMk/>
            <pc:sldMk cId="1181776127" sldId="856"/>
            <ac:spMk id="3" creationId="{A30838FE-4E87-441B-B991-9A666DF8CA71}"/>
          </ac:spMkLst>
        </pc:spChg>
        <pc:spChg chg="add del mod">
          <ac:chgData name="Elena Long" userId="6c2fd083e3647dc1" providerId="LiveId" clId="{10B5E105-3BD8-470E-99AA-7CE18BB4F195}" dt="2019-09-24T18:57:35.112" v="4964" actId="478"/>
          <ac:spMkLst>
            <pc:docMk/>
            <pc:sldMk cId="1181776127" sldId="856"/>
            <ac:spMk id="9" creationId="{26B29E19-B159-4A86-9E74-1BD95E6360A5}"/>
          </ac:spMkLst>
        </pc:spChg>
        <pc:spChg chg="add mod">
          <ac:chgData name="Elena Long" userId="6c2fd083e3647dc1" providerId="LiveId" clId="{10B5E105-3BD8-470E-99AA-7CE18BB4F195}" dt="2019-09-25T13:42:46.839" v="5248" actId="14100"/>
          <ac:spMkLst>
            <pc:docMk/>
            <pc:sldMk cId="1181776127" sldId="856"/>
            <ac:spMk id="14" creationId="{D51E5F99-CD6E-4FDA-8C4C-6D4F7FBB97C0}"/>
          </ac:spMkLst>
        </pc:spChg>
        <pc:spChg chg="add mod ord">
          <ac:chgData name="Elena Long" userId="6c2fd083e3647dc1" providerId="LiveId" clId="{10B5E105-3BD8-470E-99AA-7CE18BB4F195}" dt="2019-09-25T13:43:52.261" v="5254" actId="166"/>
          <ac:spMkLst>
            <pc:docMk/>
            <pc:sldMk cId="1181776127" sldId="856"/>
            <ac:spMk id="17" creationId="{21559833-3F93-4009-83CE-C57EB9F82ED2}"/>
          </ac:spMkLst>
        </pc:spChg>
        <pc:spChg chg="add mod ord">
          <ac:chgData name="Elena Long" userId="6c2fd083e3647dc1" providerId="LiveId" clId="{10B5E105-3BD8-470E-99AA-7CE18BB4F195}" dt="2019-09-25T13:41:13.350" v="5246" actId="1035"/>
          <ac:spMkLst>
            <pc:docMk/>
            <pc:sldMk cId="1181776127" sldId="856"/>
            <ac:spMk id="18" creationId="{CF44C34E-FA20-4FFE-985C-EC77AAE669D6}"/>
          </ac:spMkLst>
        </pc:spChg>
        <pc:spChg chg="add mod">
          <ac:chgData name="Elena Long" userId="6c2fd083e3647dc1" providerId="LiveId" clId="{10B5E105-3BD8-470E-99AA-7CE18BB4F195}" dt="2019-09-24T19:14:16.668" v="5154" actId="1582"/>
          <ac:spMkLst>
            <pc:docMk/>
            <pc:sldMk cId="1181776127" sldId="856"/>
            <ac:spMk id="29" creationId="{21B44A9C-27C8-478D-BDA7-A5C21451CA90}"/>
          </ac:spMkLst>
        </pc:spChg>
        <pc:picChg chg="add mod ord modCrop">
          <ac:chgData name="Elena Long" userId="6c2fd083e3647dc1" providerId="LiveId" clId="{10B5E105-3BD8-470E-99AA-7CE18BB4F195}" dt="2019-09-24T19:06:30.190" v="5133" actId="167"/>
          <ac:picMkLst>
            <pc:docMk/>
            <pc:sldMk cId="1181776127" sldId="856"/>
            <ac:picMk id="10" creationId="{A2419950-6DA3-44EB-A1A9-B7DD4AF79563}"/>
          </ac:picMkLst>
        </pc:picChg>
        <pc:picChg chg="del">
          <ac:chgData name="Elena Long" userId="6c2fd083e3647dc1" providerId="LiveId" clId="{10B5E105-3BD8-470E-99AA-7CE18BB4F195}" dt="2019-09-24T18:56:24.736" v="4953" actId="478"/>
          <ac:picMkLst>
            <pc:docMk/>
            <pc:sldMk cId="1181776127" sldId="856"/>
            <ac:picMk id="11" creationId="{44044ADB-4E46-401F-8CE9-7FF0D3624C02}"/>
          </ac:picMkLst>
        </pc:picChg>
        <pc:picChg chg="del">
          <ac:chgData name="Elena Long" userId="6c2fd083e3647dc1" providerId="LiveId" clId="{10B5E105-3BD8-470E-99AA-7CE18BB4F195}" dt="2019-09-24T18:56:23.427" v="4952" actId="478"/>
          <ac:picMkLst>
            <pc:docMk/>
            <pc:sldMk cId="1181776127" sldId="856"/>
            <ac:picMk id="12" creationId="{57E9A791-E187-44CB-8777-627AB14C0EF5}"/>
          </ac:picMkLst>
        </pc:picChg>
        <pc:picChg chg="add mod">
          <ac:chgData name="Elena Long" userId="6c2fd083e3647dc1" providerId="LiveId" clId="{10B5E105-3BD8-470E-99AA-7CE18BB4F195}" dt="2019-09-24T18:59:35.023" v="4995" actId="1036"/>
          <ac:picMkLst>
            <pc:docMk/>
            <pc:sldMk cId="1181776127" sldId="856"/>
            <ac:picMk id="13" creationId="{63C32EBD-9935-4404-B033-4BE627AF8617}"/>
          </ac:picMkLst>
        </pc:picChg>
        <pc:picChg chg="del">
          <ac:chgData name="Elena Long" userId="6c2fd083e3647dc1" providerId="LiveId" clId="{10B5E105-3BD8-470E-99AA-7CE18BB4F195}" dt="2019-09-24T18:56:25.917" v="4954" actId="478"/>
          <ac:picMkLst>
            <pc:docMk/>
            <pc:sldMk cId="1181776127" sldId="856"/>
            <ac:picMk id="15" creationId="{16A1D9DE-5266-444B-9F46-842CB6589159}"/>
          </ac:picMkLst>
        </pc:picChg>
        <pc:picChg chg="add mod modCrop">
          <ac:chgData name="Elena Long" userId="6c2fd083e3647dc1" providerId="LiveId" clId="{10B5E105-3BD8-470E-99AA-7CE18BB4F195}" dt="2019-09-24T18:59:30.507" v="4988" actId="1076"/>
          <ac:picMkLst>
            <pc:docMk/>
            <pc:sldMk cId="1181776127" sldId="856"/>
            <ac:picMk id="16" creationId="{446C57FE-8B25-435D-8552-8341079B8DCA}"/>
          </ac:picMkLst>
        </pc:picChg>
        <pc:picChg chg="del">
          <ac:chgData name="Elena Long" userId="6c2fd083e3647dc1" providerId="LiveId" clId="{10B5E105-3BD8-470E-99AA-7CE18BB4F195}" dt="2019-09-24T18:56:27.115" v="4955" actId="478"/>
          <ac:picMkLst>
            <pc:docMk/>
            <pc:sldMk cId="1181776127" sldId="856"/>
            <ac:picMk id="18" creationId="{07D9381F-3592-4B6E-9864-89007B8D16A2}"/>
          </ac:picMkLst>
        </pc:picChg>
        <pc:picChg chg="add mod ord modCrop">
          <ac:chgData name="Elena Long" userId="6c2fd083e3647dc1" providerId="LiveId" clId="{10B5E105-3BD8-470E-99AA-7CE18BB4F195}" dt="2019-09-24T19:06:35.050" v="5146" actId="1038"/>
          <ac:picMkLst>
            <pc:docMk/>
            <pc:sldMk cId="1181776127" sldId="856"/>
            <ac:picMk id="28" creationId="{403CE5EC-3EC8-4D35-88C6-EDEE32AF1611}"/>
          </ac:picMkLst>
        </pc:picChg>
        <pc:cxnChg chg="add mod">
          <ac:chgData name="Elena Long" userId="6c2fd083e3647dc1" providerId="LiveId" clId="{10B5E105-3BD8-470E-99AA-7CE18BB4F195}" dt="2019-09-25T13:41:00.506" v="5234" actId="1036"/>
          <ac:cxnSpMkLst>
            <pc:docMk/>
            <pc:sldMk cId="1181776127" sldId="856"/>
            <ac:cxnSpMk id="19" creationId="{41B35A22-DC00-4BC9-8D63-819A6916AD5D}"/>
          </ac:cxnSpMkLst>
        </pc:cxnChg>
        <pc:cxnChg chg="add mod">
          <ac:chgData name="Elena Long" userId="6c2fd083e3647dc1" providerId="LiveId" clId="{10B5E105-3BD8-470E-99AA-7CE18BB4F195}" dt="2019-09-24T19:02:42.489" v="5109" actId="1582"/>
          <ac:cxnSpMkLst>
            <pc:docMk/>
            <pc:sldMk cId="1181776127" sldId="856"/>
            <ac:cxnSpMk id="20" creationId="{C70D0ED9-C146-4832-AB6B-65D6261017C7}"/>
          </ac:cxnSpMkLst>
        </pc:cxnChg>
        <pc:cxnChg chg="add del mod">
          <ac:chgData name="Elena Long" userId="6c2fd083e3647dc1" providerId="LiveId" clId="{10B5E105-3BD8-470E-99AA-7CE18BB4F195}" dt="2019-09-24T19:02:47.186" v="5112" actId="478"/>
          <ac:cxnSpMkLst>
            <pc:docMk/>
            <pc:sldMk cId="1181776127" sldId="856"/>
            <ac:cxnSpMk id="21" creationId="{EE9A3097-06C4-402D-9850-4ED555284506}"/>
          </ac:cxnSpMkLst>
        </pc:cxnChg>
        <pc:cxnChg chg="add mod">
          <ac:chgData name="Elena Long" userId="6c2fd083e3647dc1" providerId="LiveId" clId="{10B5E105-3BD8-470E-99AA-7CE18BB4F195}" dt="2019-09-24T19:03:06.965" v="5124" actId="14100"/>
          <ac:cxnSpMkLst>
            <pc:docMk/>
            <pc:sldMk cId="1181776127" sldId="856"/>
            <ac:cxnSpMk id="24" creationId="{F0AFF977-0386-49E8-9253-8C69619D6061}"/>
          </ac:cxnSpMkLst>
        </pc:cxnChg>
        <pc:cxnChg chg="add mod">
          <ac:chgData name="Elena Long" userId="6c2fd083e3647dc1" providerId="LiveId" clId="{10B5E105-3BD8-470E-99AA-7CE18BB4F195}" dt="2019-09-25T13:43:46.881" v="5253" actId="1037"/>
          <ac:cxnSpMkLst>
            <pc:docMk/>
            <pc:sldMk cId="1181776127" sldId="856"/>
            <ac:cxnSpMk id="25" creationId="{C92E88BB-0D25-442D-8708-F640C3A5E4C1}"/>
          </ac:cxnSpMkLst>
        </pc:cxnChg>
      </pc:sldChg>
      <pc:sldChg chg="addSp delSp modSp add modAnim">
        <pc:chgData name="Elena Long" userId="6c2fd083e3647dc1" providerId="LiveId" clId="{10B5E105-3BD8-470E-99AA-7CE18BB4F195}" dt="2019-09-25T14:29:03.250" v="5723"/>
        <pc:sldMkLst>
          <pc:docMk/>
          <pc:sldMk cId="387280416" sldId="857"/>
        </pc:sldMkLst>
        <pc:spChg chg="mod">
          <ac:chgData name="Elena Long" userId="6c2fd083e3647dc1" providerId="LiveId" clId="{10B5E105-3BD8-470E-99AA-7CE18BB4F195}" dt="2019-09-25T13:55:18.647" v="5449" actId="20577"/>
          <ac:spMkLst>
            <pc:docMk/>
            <pc:sldMk cId="387280416" sldId="857"/>
            <ac:spMk id="2" creationId="{E9E6D883-F0E5-47D8-935B-3F6D59328895}"/>
          </ac:spMkLst>
        </pc:spChg>
        <pc:spChg chg="del">
          <ac:chgData name="Elena Long" userId="6c2fd083e3647dc1" providerId="LiveId" clId="{10B5E105-3BD8-470E-99AA-7CE18BB4F195}" dt="2019-09-25T13:55:27.449" v="5450" actId="478"/>
          <ac:spMkLst>
            <pc:docMk/>
            <pc:sldMk cId="387280416" sldId="857"/>
            <ac:spMk id="8" creationId="{A9A3C3FF-379C-48BE-87E8-68CF76A293A3}"/>
          </ac:spMkLst>
        </pc:spChg>
        <pc:spChg chg="add del mod">
          <ac:chgData name="Elena Long" userId="6c2fd083e3647dc1" providerId="LiveId" clId="{10B5E105-3BD8-470E-99AA-7CE18BB4F195}" dt="2019-09-25T13:55:32.443" v="5451" actId="478"/>
          <ac:spMkLst>
            <pc:docMk/>
            <pc:sldMk cId="387280416" sldId="857"/>
            <ac:spMk id="9" creationId="{04631890-D52D-4115-B226-CA34734BACED}"/>
          </ac:spMkLst>
        </pc:spChg>
        <pc:spChg chg="add del mod">
          <ac:chgData name="Elena Long" userId="6c2fd083e3647dc1" providerId="LiveId" clId="{10B5E105-3BD8-470E-99AA-7CE18BB4F195}" dt="2019-09-25T14:13:47.282" v="5541" actId="11529"/>
          <ac:spMkLst>
            <pc:docMk/>
            <pc:sldMk cId="387280416" sldId="857"/>
            <ac:spMk id="23" creationId="{4AC8CC4E-60A9-406D-BE17-071A8E1C9EA9}"/>
          </ac:spMkLst>
        </pc:spChg>
        <pc:spChg chg="add mod">
          <ac:chgData name="Elena Long" userId="6c2fd083e3647dc1" providerId="LiveId" clId="{10B5E105-3BD8-470E-99AA-7CE18BB4F195}" dt="2019-09-25T14:14:24.348" v="5547" actId="208"/>
          <ac:spMkLst>
            <pc:docMk/>
            <pc:sldMk cId="387280416" sldId="857"/>
            <ac:spMk id="24" creationId="{11B31DC6-7857-448F-903C-E1A09FC182AA}"/>
          </ac:spMkLst>
        </pc:spChg>
        <pc:spChg chg="add mod">
          <ac:chgData name="Elena Long" userId="6c2fd083e3647dc1" providerId="LiveId" clId="{10B5E105-3BD8-470E-99AA-7CE18BB4F195}" dt="2019-09-25T14:15:59.936" v="5692" actId="164"/>
          <ac:spMkLst>
            <pc:docMk/>
            <pc:sldMk cId="387280416" sldId="857"/>
            <ac:spMk id="25" creationId="{6D12DE04-A956-40A4-8C80-BC6E4806A1FD}"/>
          </ac:spMkLst>
        </pc:spChg>
        <pc:spChg chg="add mod">
          <ac:chgData name="Elena Long" userId="6c2fd083e3647dc1" providerId="LiveId" clId="{10B5E105-3BD8-470E-99AA-7CE18BB4F195}" dt="2019-09-25T14:15:59.936" v="5692" actId="164"/>
          <ac:spMkLst>
            <pc:docMk/>
            <pc:sldMk cId="387280416" sldId="857"/>
            <ac:spMk id="31" creationId="{1F531310-A1BE-4686-97CC-8F33F15BC41C}"/>
          </ac:spMkLst>
        </pc:spChg>
        <pc:grpChg chg="add mod">
          <ac:chgData name="Elena Long" userId="6c2fd083e3647dc1" providerId="LiveId" clId="{10B5E105-3BD8-470E-99AA-7CE18BB4F195}" dt="2019-09-25T14:15:59.936" v="5692" actId="164"/>
          <ac:grpSpMkLst>
            <pc:docMk/>
            <pc:sldMk cId="387280416" sldId="857"/>
            <ac:grpSpMk id="27" creationId="{6CCA35B4-32C4-4C99-957D-D0AD4CB771C9}"/>
          </ac:grpSpMkLst>
        </pc:grpChg>
        <pc:grpChg chg="del">
          <ac:chgData name="Elena Long" userId="6c2fd083e3647dc1" providerId="LiveId" clId="{10B5E105-3BD8-470E-99AA-7CE18BB4F195}" dt="2019-09-25T13:55:36.996" v="5452" actId="478"/>
          <ac:grpSpMkLst>
            <pc:docMk/>
            <pc:sldMk cId="387280416" sldId="857"/>
            <ac:grpSpMk id="33" creationId="{B36A42CE-277B-4E6C-8113-B73C74FDB1C7}"/>
          </ac:grpSpMkLst>
        </pc:grpChg>
        <pc:picChg chg="add del mod ord">
          <ac:chgData name="Elena Long" userId="6c2fd083e3647dc1" providerId="LiveId" clId="{10B5E105-3BD8-470E-99AA-7CE18BB4F195}" dt="2019-09-25T14:03:27.711" v="5514" actId="1038"/>
          <ac:picMkLst>
            <pc:docMk/>
            <pc:sldMk cId="387280416" sldId="857"/>
            <ac:picMk id="11" creationId="{0498E421-1193-4E55-B086-205F1A6C178E}"/>
          </ac:picMkLst>
        </pc:picChg>
        <pc:picChg chg="add del mod ord">
          <ac:chgData name="Elena Long" userId="6c2fd083e3647dc1" providerId="LiveId" clId="{10B5E105-3BD8-470E-99AA-7CE18BB4F195}" dt="2019-09-25T14:01:49.405" v="5480" actId="167"/>
          <ac:picMkLst>
            <pc:docMk/>
            <pc:sldMk cId="387280416" sldId="857"/>
            <ac:picMk id="13" creationId="{C65E8BB6-90BD-41DF-AF25-8EB522F0C6BA}"/>
          </ac:picMkLst>
        </pc:picChg>
        <pc:picChg chg="add del mod ord">
          <ac:chgData name="Elena Long" userId="6c2fd083e3647dc1" providerId="LiveId" clId="{10B5E105-3BD8-470E-99AA-7CE18BB4F195}" dt="2019-09-25T14:01:57.511" v="5482" actId="167"/>
          <ac:picMkLst>
            <pc:docMk/>
            <pc:sldMk cId="387280416" sldId="857"/>
            <ac:picMk id="15" creationId="{FAF0EEC7-561B-43D2-B8B1-E858B153AE9E}"/>
          </ac:picMkLst>
        </pc:picChg>
        <pc:picChg chg="add mod ord">
          <ac:chgData name="Elena Long" userId="6c2fd083e3647dc1" providerId="LiveId" clId="{10B5E105-3BD8-470E-99AA-7CE18BB4F195}" dt="2019-09-25T14:03:19.370" v="5504" actId="166"/>
          <ac:picMkLst>
            <pc:docMk/>
            <pc:sldMk cId="387280416" sldId="857"/>
            <ac:picMk id="18" creationId="{966DD734-EFCE-4A6C-AC4B-2BEBCB09494C}"/>
          </ac:picMkLst>
        </pc:picChg>
        <pc:picChg chg="add mod">
          <ac:chgData name="Elena Long" userId="6c2fd083e3647dc1" providerId="LiveId" clId="{10B5E105-3BD8-470E-99AA-7CE18BB4F195}" dt="2019-09-25T14:15:59.936" v="5692" actId="164"/>
          <ac:picMkLst>
            <pc:docMk/>
            <pc:sldMk cId="387280416" sldId="857"/>
            <ac:picMk id="20" creationId="{52BC409E-C556-43A6-B786-F6B08EA0C70E}"/>
          </ac:picMkLst>
        </pc:picChg>
        <pc:picChg chg="add mod ord">
          <ac:chgData name="Elena Long" userId="6c2fd083e3647dc1" providerId="LiveId" clId="{10B5E105-3BD8-470E-99AA-7CE18BB4F195}" dt="2019-09-25T14:15:03.294" v="5669" actId="1038"/>
          <ac:picMkLst>
            <pc:docMk/>
            <pc:sldMk cId="387280416" sldId="857"/>
            <ac:picMk id="22" creationId="{E6A4CF4B-9427-40A4-AB12-E5CED6A868C7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1T18:19:59.60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0 210,'43'-3,"81"-14,-11 0,470-20,-393 35,202 24,-218 1,-76-9,187 4,-135-32,-55 3,-31 5,193-11,-214 18,0 1,0 2,-1 2,44 12,-24-4,0-3,119 6,130-17,-130-3,28 5,232-5,-276-8,76-1,-188 12,1-2,-1-2,80-18,114-25,-33 7,39 1,-113 21,232-6,-142 16,-100 4,0 6,0 5,0 6,211 49,-251-47,152 7,-81-11,155 39,34 2,-148-31,152 5,593-27,-945 1,0 0,0 0,0 0,0 0,0 0,0 1,0-1,0 0,0 1,0 0,-1-1,1 1,2 1,-4-2,0 1,0-1,1 0,-1 1,0-1,0 0,0 1,0-1,0 1,0-1,0 0,0 1,0-1,0 1,0-1,0 0,0 1,0-1,0 1,0-1,0 0,-1 1,1-1,0 0,0 1,0-1,-1 0,1 1,0-1,0 0,-1 1,1-1,0 0,-1 0,1 1,-1-1,-4 4,-1 0,0 0,0 0,0-1,0 0,-8 3,-53 15,0-3,-88 13,-143 5,290-35,-326 25,-343-18,421-31,-11 0,75 20,-281-16,74-36,-126-10,506 63,-480-18,402 22,0 4,0 4,-107 27,86-14,-1-4,-161 4,-245-22,233-5,42 5,-303-39,439 22,-348-61,363 59,-1 5,-174 0,79 5,-115-18,-203-6,332 31,-166 4,329 0,1 0,0 0,1 1,-20 8,-22 6,41-14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5T16:32:21.67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1 169,'31'2,"1"1,-1 2,0 1,0 2,-1 0,33 16,-36-15,107 27,-43-12,114 29,406 50,-446-81,-68-8,139 4,-179-17,0-3,0-3,112-22,-81 6,-53 14,0-1,0-2,-1-1,-1-2,0-1,36-21,46-36,-70 52,-39 18,1-1,-1-1,0 1,0-1,0 0,8-6,-12 3,-11 5,-16 4,-42 14,-2-4,0-2,0-3,-96-3,120-6,0 2,1 2,-86 16,83-9,0-2,-84 3,-97-13,84 0,89 1,1 3,-1 3,0 1,-104 28,97-16,26-8,0 1,-50 23,67-25,-1 0,-1-2,1-1,-1 0,0-1,-39 3,35-4,0 1,0 1,-30 12,26-8,-54 11,23-10,34-5,0-2,-47 3,38-7,-52 0,62 1,22 0,9 0,322 53,277 34,-507-76,100 27,-155-30,-9-1,113 19,-71-18,78 6,-136-15,1 0,-1-1,0-2,0 1,0-2,24-8,-1-5,0-2,-1-1,-1-3,-1-1,54-45,-5 4,2 5,154-77,-221 127,0 2,0 0,0 2,1 0,0 2,1 0,-1 2,0 1,46 2,-17 5,-1 1,0 3,67 21,-105-29,-11-5,-18-15,-34-19,0 6,-85-37,-3-3,73 28,50 31,-1 1,0 1,-1 0,-23-9,-25-3,-119-23,148 39,-1 2,0 1,-51 4,-110 18,150-14,-28 8,-136 40,181-44,-1-2,0-1,1-1,-2-2,-43-1,-173 0,-181-6,392 0,-71-17,85 14,-1 1,0 2,0 0,-1 2,1 0,-43 4,68-2,1 0,-1 0,0 1,0-1,1 0,-1 0,0 0,0 1,1-1,-1 0,0 0,0 1,0-1,1 0,-1 0,0 1,0-1,0 0,0 1,0-1,0 0,0 1,1-1,-1 0,0 0,0 1,0-1,0 0,0 1,0-1,-1 0,1 1,0-1,0 0,0 1,0-1,0 0,0 1,0-1,-1 0,1 0,0 1,0-1,0 0,-1 0,1 1,0-1,0 0,-1 0,1 0,0 0,-1 1,1-1,0 0,0 0,-1 0,1 0,0 0,-1 0,1 0,0 0,-1 0,1 0,0 0,-1 0,1 0,0 0,-1 0,26 16,72 24,2-4,112 24,26-4,121 37,-250-64,0-4,180 16,-200-30,-72-10,1 0,-1-1,1-1,-1-1,1-1,-1 0,29-10,-9 4,5 2,0 1,1 3,-1 1,67 6,-12-1,-64-3,-1-1,0 2,0 1,51 10,-72-10,0 0,0 1,0 0,0 0,-1 1,1 1,-1-1,0 2,0-1,-1 1,1 0,-1 1,-1 0,9 9,4 6,-14-18,0 1,-1 1,0-1,0 1,-1 0,0 0,0 0,0 1,-1-1,1 1,1 7,-5-12,0-1,0 1,0-1,0 1,0-1,-1 0,1 1,0-1,-1 0,1 1,-1-1,1 0,-1 1,0-1,0 0,0 0,1 0,-1 0,0 0,0 0,0 0,-1 0,1 0,0 0,0-1,0 1,-1 0,1-1,0 1,-1-1,1 1,-3-1,-49 10,50-10,-327 2,156-5,155 3,-20 1,1-1,0-2,-1-2,1-1,-59-17,-2-15,-108-60,11 4,-288-140,293 137,169 86,-1 1,0 1,0 1,-1 1,0 1,-37-2,-148 4,109 5,80-2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5T16:32:51.48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1 169,'31'2,"1"1,-1 2,0 1,0 2,-1 0,33 16,-36-15,107 27,-43-12,114 29,406 50,-446-81,-68-8,139 4,-179-17,0-3,0-3,112-22,-81 6,-53 14,0-1,0-2,-1-1,-1-2,0-1,36-21,46-36,-70 52,-39 18,1-1,-1-1,0 1,0-1,0 0,8-6,-12 3,-11 5,-16 4,-42 14,-2-4,0-2,0-3,-96-3,120-6,0 2,1 2,-86 16,83-9,0-2,-84 3,-97-13,84 0,89 1,1 3,-1 3,0 1,-104 28,97-16,26-8,0 1,-50 23,67-25,-1 0,-1-2,1-1,-1 0,0-1,-39 3,35-4,0 1,0 1,-30 12,26-8,-54 11,23-10,34-5,0-2,-47 3,38-7,-52 0,62 1,22 0,9 0,322 53,277 34,-507-76,100 27,-155-30,-9-1,113 19,-71-18,78 6,-136-15,1 0,-1-1,0-2,0 1,0-2,24-8,-1-5,0-2,-1-1,-1-3,-1-1,54-45,-5 4,2 5,154-77,-221 127,0 2,0 0,0 2,1 0,0 2,1 0,-1 2,0 1,46 2,-17 5,-1 1,0 3,67 21,-105-29,-11-5,-18-15,-34-19,0 6,-85-37,-3-3,73 28,50 31,-1 1,0 1,-1 0,-23-9,-25-3,-119-23,148 39,-1 2,0 1,-51 4,-110 18,150-14,-28 8,-136 40,181-44,-1-2,0-1,1-1,-2-2,-43-1,-173 0,-181-6,392 0,-71-17,85 14,-1 1,0 2,0 0,-1 2,1 0,-43 4,68-2,1 0,-1 0,0 1,0-1,1 0,-1 0,0 0,0 1,1-1,-1 0,0 0,0 1,0-1,1 0,-1 0,0 1,0-1,0 0,0 1,0-1,0 0,0 1,1-1,-1 0,0 0,0 1,0-1,0 0,0 1,0-1,-1 0,1 1,0-1,0 0,0 1,0-1,0 0,0 1,0-1,-1 0,1 0,0 1,0-1,0 0,-1 0,1 1,0-1,0 0,-1 0,1 0,0 0,-1 1,1-1,0 0,0 0,-1 0,1 0,0 0,-1 0,1 0,0 0,-1 0,1 0,0 0,-1 0,1 0,0 0,-1 0,26 16,72 24,2-4,112 24,26-4,121 37,-250-64,0-4,180 16,-200-30,-72-10,1 0,-1-1,1-1,-1-1,1-1,-1 0,29-10,-9 4,5 2,0 1,1 3,-1 1,67 6,-12-1,-64-3,-1-1,0 2,0 1,51 10,-72-10,0 0,0 1,0 0,0 0,-1 1,1 1,-1-1,0 2,0-1,-1 1,1 0,-1 1,-1 0,9 9,4 6,-14-18,0 1,-1 1,0-1,0 1,-1 0,0 0,0 0,0 1,-1-1,1 1,1 7,-5-12,0-1,0 1,0-1,0 1,0-1,-1 0,1 1,0-1,-1 0,1 1,-1-1,1 0,-1 1,0-1,0 0,0 0,1 0,-1 0,0 0,0 0,0 0,-1 0,1 0,0 0,0-1,0 1,-1 0,1-1,0 1,-1-1,1 1,-3-1,-49 10,50-10,-327 2,156-5,155 3,-20 1,1-1,0-2,-1-2,1-1,-59-17,-2-15,-108-60,11 4,-288-140,293 137,169 86,-1 1,0 1,0 1,-1 1,0 1,-37-2,-148 4,109 5,80-2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38454-8889-4665-8064-DF2CA0B88A75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480D2-5CDA-445A-AA25-7147CCE19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6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480D2-5CDA-445A-AA25-7147CCE194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8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3180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7582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439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134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1113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160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687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384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9709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7147" y="6459785"/>
            <a:ext cx="5835316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4968" y="6459785"/>
            <a:ext cx="93751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302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737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</a:defRPr>
            </a:lvl1pPr>
          </a:lstStyle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69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customXml" Target="../ink/ink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png"/><Relationship Id="rId7" Type="http://schemas.openxmlformats.org/officeDocument/2006/relationships/customXml" Target="../ink/ink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67.png"/><Relationship Id="rId4" Type="http://schemas.openxmlformats.org/officeDocument/2006/relationships/image" Target="../media/image2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60.png"/><Relationship Id="rId7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70.png"/><Relationship Id="rId4" Type="http://schemas.openxmlformats.org/officeDocument/2006/relationships/image" Target="../media/image2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740.png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1.png"/><Relationship Id="rId7" Type="http://schemas.openxmlformats.org/officeDocument/2006/relationships/image" Target="../media/image5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1.png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51.png"/><Relationship Id="rId7" Type="http://schemas.openxmlformats.org/officeDocument/2006/relationships/image" Target="../media/image86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8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51.png"/><Relationship Id="rId7" Type="http://schemas.openxmlformats.org/officeDocument/2006/relationships/image" Target="../media/image43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89.png"/><Relationship Id="rId10" Type="http://schemas.openxmlformats.org/officeDocument/2006/relationships/image" Target="../media/image460.png"/><Relationship Id="rId4" Type="http://schemas.openxmlformats.org/officeDocument/2006/relationships/image" Target="../media/image400.png"/><Relationship Id="rId9" Type="http://schemas.openxmlformats.org/officeDocument/2006/relationships/image" Target="../media/image4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2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8.png"/><Relationship Id="rId7" Type="http://schemas.openxmlformats.org/officeDocument/2006/relationships/image" Target="../media/image10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Discussion of the Charges</a:t>
            </a:r>
            <a:br>
              <a:rPr lang="en-US" sz="6600" dirty="0"/>
            </a:br>
            <a:r>
              <a:rPr lang="en-US" sz="6600" dirty="0"/>
              <a:t>Pt.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848864"/>
          </a:xfrm>
        </p:spPr>
        <p:txBody>
          <a:bodyPr>
            <a:normAutofit/>
          </a:bodyPr>
          <a:lstStyle/>
          <a:p>
            <a:r>
              <a:rPr lang="en-US" cap="none" dirty="0"/>
              <a:t>Elena Long</a:t>
            </a:r>
          </a:p>
          <a:p>
            <a:r>
              <a:rPr lang="en-US" cap="none" dirty="0"/>
              <a:t>Tensor Conditionals Review</a:t>
            </a:r>
          </a:p>
          <a:p>
            <a:r>
              <a:rPr lang="en-US" cap="none" dirty="0"/>
              <a:t>August 1</a:t>
            </a:r>
            <a:r>
              <a:rPr lang="en-US" cap="none" baseline="30000" dirty="0"/>
              <a:t>st</a:t>
            </a:r>
            <a:r>
              <a:rPr lang="en-US" cap="none" dirty="0"/>
              <a:t>, 2022</a:t>
            </a:r>
          </a:p>
        </p:txBody>
      </p:sp>
      <p:sp>
        <p:nvSpPr>
          <p:cNvPr id="24" name="Date Placeholder 10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6047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92" y="4842376"/>
            <a:ext cx="4115488" cy="10753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B9E6F-35FC-4DCF-91CC-102B20B2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405" y="6335987"/>
            <a:ext cx="1408148" cy="53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A89671-9000-F89D-95C0-AC1A066AD05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Crosschecks (#2.2):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from Scattering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A89671-9000-F89D-95C0-AC1A066AD0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t="-88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EBA1F-B45B-40CD-7996-39BC41DCC8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4073434" cy="453665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strongly dependent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, which is more cleanly extracted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form factor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=0.17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0.17 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0.197 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GeV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fm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=2.09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−0.011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(10%)</a:t>
                </a:r>
              </a:p>
              <a:p>
                <a:pPr lvl="2"/>
                <a:r>
                  <a:rPr lang="en-US" dirty="0"/>
                  <a:t>Can shrink to ~5% w/ parameterization as in Zhang, et al.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EEBA1F-B45B-40CD-7996-39BC41DCC8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4073434" cy="4536655"/>
              </a:xfrm>
              <a:blipFill>
                <a:blip r:embed="rId3"/>
                <a:stretch>
                  <a:fillRect l="-1497" t="-1478" r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1CD1A-D52D-E0A2-BA36-2005B5F4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B9186-3883-F90B-A128-2E0E42F7E7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C423C-CB12-70C5-8629-B45F1D712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9FE31E-9730-F6CB-8F3F-08B0FA405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156" y="2913863"/>
            <a:ext cx="3091681" cy="5638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EAC36CF-023D-7C82-C97C-85F96EB7F35F}"/>
              </a:ext>
            </a:extLst>
          </p:cNvPr>
          <p:cNvGrpSpPr/>
          <p:nvPr/>
        </p:nvGrpSpPr>
        <p:grpSpPr>
          <a:xfrm>
            <a:off x="5649686" y="2126728"/>
            <a:ext cx="6542314" cy="3407370"/>
            <a:chOff x="5649686" y="1881248"/>
            <a:chExt cx="6542314" cy="340737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77B8B2-CC13-71B5-35DA-63603AF4F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9686" y="1881248"/>
              <a:ext cx="6542314" cy="3407370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5FB36FD-BE84-CC82-5A51-98DC5466C011}"/>
                </a:ext>
              </a:extLst>
            </p:cNvPr>
            <p:cNvSpPr/>
            <p:nvPr/>
          </p:nvSpPr>
          <p:spPr>
            <a:xfrm>
              <a:off x="7802902" y="2083428"/>
              <a:ext cx="179302" cy="691223"/>
            </a:xfrm>
            <a:prstGeom prst="ellipse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30EBD7C-1CA6-E92F-8670-32D0202C1A0B}"/>
              </a:ext>
            </a:extLst>
          </p:cNvPr>
          <p:cNvSpPr txBox="1"/>
          <p:nvPr/>
        </p:nvSpPr>
        <p:spPr>
          <a:xfrm>
            <a:off x="6594350" y="6073495"/>
            <a:ext cx="4795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D Abbot, </a:t>
            </a:r>
            <a:r>
              <a:rPr lang="en-US" sz="1400" i="1" dirty="0"/>
              <a:t>et al</a:t>
            </a:r>
            <a:r>
              <a:rPr lang="en-US" sz="1400" dirty="0"/>
              <a:t>, Eur. Phys. J. A </a:t>
            </a:r>
            <a:r>
              <a:rPr lang="en-US" sz="1400" b="1" dirty="0"/>
              <a:t>7</a:t>
            </a:r>
            <a:r>
              <a:rPr lang="en-US" sz="1400" dirty="0"/>
              <a:t> 421 (2000)</a:t>
            </a:r>
          </a:p>
        </p:txBody>
      </p:sp>
    </p:spTree>
    <p:extLst>
      <p:ext uri="{BB962C8B-B14F-4D97-AF65-F5344CB8AC3E}">
        <p14:creationId xmlns:p14="http://schemas.microsoft.com/office/powerpoint/2010/main" val="37796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475C9B7-EC03-3D0F-CE8D-12800D6722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Crosschecks (#2.2):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from Scattering – Previous Data Only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475C9B7-EC03-3D0F-CE8D-12800D672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t="-88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A8A78-E710-A277-B09D-3469B080EE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512108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Using values mentioned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=30%</m:t>
                    </m:r>
                  </m:oMath>
                </a14:m>
                <a:r>
                  <a:rPr lang="en-US" sz="2800" dirty="0"/>
                  <a:t>, </a:t>
                </a:r>
                <a:br>
                  <a:rPr lang="en-US" sz="2800" dirty="0"/>
                </a:br>
                <a:r>
                  <a:rPr lang="en-US" sz="2800" dirty="0"/>
                  <a:t>the relative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uncertainty from elastic scattering is 12.68%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lvl="1"/>
                <a:r>
                  <a:rPr lang="en-US" sz="2400" dirty="0"/>
                  <a:t>Similar rel. uncertainty in range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1%&lt;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&lt;100%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A8A78-E710-A277-B09D-3469B080E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512108"/>
              </a:xfrm>
              <a:blipFill>
                <a:blip r:embed="rId3"/>
                <a:stretch>
                  <a:fillRect l="-1212" t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5EB6D-BE91-B7FA-F0E9-CD9F7EF3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F68B3-B481-B077-8F70-C944B83694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4337B-87AF-5634-5BF1-60CF8C161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990EB6-0010-1D5E-BC88-AAA89FA40B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264" b="61509"/>
          <a:stretch/>
        </p:blipFill>
        <p:spPr>
          <a:xfrm>
            <a:off x="1421195" y="3753557"/>
            <a:ext cx="5779967" cy="11680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26B629A-CBE6-3E84-8C61-13A047FCA58F}"/>
              </a:ext>
            </a:extLst>
          </p:cNvPr>
          <p:cNvGrpSpPr/>
          <p:nvPr/>
        </p:nvGrpSpPr>
        <p:grpSpPr>
          <a:xfrm>
            <a:off x="2954576" y="2676706"/>
            <a:ext cx="3256321" cy="1022664"/>
            <a:chOff x="284678" y="2976798"/>
            <a:chExt cx="3256321" cy="102266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F982AC-3A0D-507A-2978-D0307BD66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4678" y="2976798"/>
              <a:ext cx="2899872" cy="71823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9557A0-4AE1-0BAF-73C5-C69EC8AB5C3B}"/>
                </a:ext>
              </a:extLst>
            </p:cNvPr>
            <p:cNvSpPr txBox="1"/>
            <p:nvPr/>
          </p:nvSpPr>
          <p:spPr>
            <a:xfrm>
              <a:off x="1247182" y="3630130"/>
              <a:ext cx="2293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1.05%         12.64%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820517-69CC-6519-5E67-17A3AB4B33FC}"/>
              </a:ext>
            </a:extLst>
          </p:cNvPr>
          <p:cNvGrpSpPr/>
          <p:nvPr/>
        </p:nvGrpSpPr>
        <p:grpSpPr>
          <a:xfrm>
            <a:off x="7880822" y="2931427"/>
            <a:ext cx="4427465" cy="2516792"/>
            <a:chOff x="6937073" y="3335915"/>
            <a:chExt cx="4427465" cy="251679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CE8545-3365-421D-85A4-DFA853D0B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674" r="50857" b="23451"/>
            <a:stretch/>
          </p:blipFill>
          <p:spPr>
            <a:xfrm>
              <a:off x="6937073" y="3335915"/>
              <a:ext cx="3617533" cy="13281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09AA65-B533-27F3-306D-7AC77B48D4CD}"/>
                </a:ext>
              </a:extLst>
            </p:cNvPr>
            <p:cNvSpPr txBox="1"/>
            <p:nvPr/>
          </p:nvSpPr>
          <p:spPr>
            <a:xfrm>
              <a:off x="8841931" y="3454107"/>
              <a:ext cx="7686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2.5%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CBAA78-3063-EE71-B9B5-4518C6A9E680}"/>
                </a:ext>
              </a:extLst>
            </p:cNvPr>
            <p:cNvSpPr txBox="1"/>
            <p:nvPr/>
          </p:nvSpPr>
          <p:spPr>
            <a:xfrm>
              <a:off x="7959576" y="4539317"/>
              <a:ext cx="33937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10.13%       5.36%       0.45%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FF09FB-2176-1C2E-17C4-0064E6F4F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6056" r="50857" b="2563"/>
            <a:stretch/>
          </p:blipFill>
          <p:spPr>
            <a:xfrm>
              <a:off x="6971794" y="4956480"/>
              <a:ext cx="3617533" cy="74975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576CF5-A7A9-D0F2-8B56-9A872CC2DC72}"/>
                </a:ext>
              </a:extLst>
            </p:cNvPr>
            <p:cNvSpPr txBox="1"/>
            <p:nvPr/>
          </p:nvSpPr>
          <p:spPr>
            <a:xfrm>
              <a:off x="7970825" y="5483375"/>
              <a:ext cx="33937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3.73%        2.82%       0.04%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82805B-04C3-716D-159F-860231515CF1}"/>
                  </a:ext>
                </a:extLst>
              </p:cNvPr>
              <p:cNvSpPr txBox="1"/>
              <p:nvPr/>
            </p:nvSpPr>
            <p:spPr>
              <a:xfrm rot="21101992">
                <a:off x="283123" y="2969701"/>
                <a:ext cx="19522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33CC"/>
                    </a:solidFill>
                  </a:rPr>
                  <a:t>(Using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for easier notation)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82805B-04C3-716D-159F-860231515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01992">
                <a:off x="283123" y="2969701"/>
                <a:ext cx="1952228" cy="646331"/>
              </a:xfrm>
              <a:prstGeom prst="rect">
                <a:avLst/>
              </a:prstGeom>
              <a:blipFill>
                <a:blip r:embed="rId6"/>
                <a:stretch>
                  <a:fillRect l="-1201" t="-3947" r="-1502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81A8543-9472-880B-53FE-BA80F12D3AA5}"/>
                  </a:ext>
                </a:extLst>
              </p14:cNvPr>
              <p14:cNvContentPartPr/>
              <p14:nvPr/>
            </p14:nvContentPartPr>
            <p14:xfrm>
              <a:off x="8767467" y="2271745"/>
              <a:ext cx="1134000" cy="310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81A8543-9472-880B-53FE-BA80F12D3A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77827" y="2091745"/>
                <a:ext cx="1313640" cy="6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855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475C9B7-EC03-3D0F-CE8D-12800D6722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Crosschecks (#2.2):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from Scattering – Parameterized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475C9B7-EC03-3D0F-CE8D-12800D672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t="-88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A8A78-E710-A277-B09D-3469B080EE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512108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Using values mentioned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=30%</m:t>
                    </m:r>
                  </m:oMath>
                </a14:m>
                <a:r>
                  <a:rPr lang="en-US" sz="2800" dirty="0"/>
                  <a:t>, </a:t>
                </a:r>
                <a:br>
                  <a:rPr lang="en-US" sz="2800" dirty="0"/>
                </a:br>
                <a:r>
                  <a:rPr lang="en-US" sz="2800" dirty="0"/>
                  <a:t>the relative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uncertainty from elastic scattering is 8.63%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lvl="1"/>
                <a:r>
                  <a:rPr lang="en-US" sz="2400" dirty="0"/>
                  <a:t>Similar rel. uncertainty in range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1%&lt;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&lt;100%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A8A78-E710-A277-B09D-3469B080E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512108"/>
              </a:xfrm>
              <a:blipFill>
                <a:blip r:embed="rId3"/>
                <a:stretch>
                  <a:fillRect l="-1212" t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5EB6D-BE91-B7FA-F0E9-CD9F7EF3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F68B3-B481-B077-8F70-C944B83694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4337B-87AF-5634-5BF1-60CF8C161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990EB6-0010-1D5E-BC88-AAA89FA40B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264" b="61509"/>
          <a:stretch/>
        </p:blipFill>
        <p:spPr>
          <a:xfrm>
            <a:off x="1421195" y="3753557"/>
            <a:ext cx="5779967" cy="11680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26B629A-CBE6-3E84-8C61-13A047FCA58F}"/>
              </a:ext>
            </a:extLst>
          </p:cNvPr>
          <p:cNvGrpSpPr/>
          <p:nvPr/>
        </p:nvGrpSpPr>
        <p:grpSpPr>
          <a:xfrm>
            <a:off x="2954576" y="2676706"/>
            <a:ext cx="3256321" cy="1022664"/>
            <a:chOff x="284678" y="2976798"/>
            <a:chExt cx="3256321" cy="102266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CF982AC-3A0D-507A-2978-D0307BD66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4678" y="2976798"/>
              <a:ext cx="2899872" cy="71823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9557A0-4AE1-0BAF-73C5-C69EC8AB5C3B}"/>
                </a:ext>
              </a:extLst>
            </p:cNvPr>
            <p:cNvSpPr txBox="1"/>
            <p:nvPr/>
          </p:nvSpPr>
          <p:spPr>
            <a:xfrm>
              <a:off x="1247182" y="3630130"/>
              <a:ext cx="2293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1.05%         8.57%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820517-69CC-6519-5E67-17A3AB4B33FC}"/>
              </a:ext>
            </a:extLst>
          </p:cNvPr>
          <p:cNvGrpSpPr/>
          <p:nvPr/>
        </p:nvGrpSpPr>
        <p:grpSpPr>
          <a:xfrm>
            <a:off x="7880822" y="2931427"/>
            <a:ext cx="4427465" cy="2516792"/>
            <a:chOff x="6937073" y="3335915"/>
            <a:chExt cx="4427465" cy="251679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CE8545-3365-421D-85A4-DFA853D0B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674" r="50857" b="23451"/>
            <a:stretch/>
          </p:blipFill>
          <p:spPr>
            <a:xfrm>
              <a:off x="6937073" y="3335915"/>
              <a:ext cx="3617533" cy="132814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09AA65-B533-27F3-306D-7AC77B48D4CD}"/>
                </a:ext>
              </a:extLst>
            </p:cNvPr>
            <p:cNvSpPr txBox="1"/>
            <p:nvPr/>
          </p:nvSpPr>
          <p:spPr>
            <a:xfrm>
              <a:off x="8841931" y="3454107"/>
              <a:ext cx="7686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2.5%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CBAA78-3063-EE71-B9B5-4518C6A9E680}"/>
                </a:ext>
              </a:extLst>
            </p:cNvPr>
            <p:cNvSpPr txBox="1"/>
            <p:nvPr/>
          </p:nvSpPr>
          <p:spPr>
            <a:xfrm>
              <a:off x="7959576" y="4539317"/>
              <a:ext cx="33937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6.59%       1.34%       0.25%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FF09FB-2176-1C2E-17C4-0064E6F4F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6056" r="50857" b="2563"/>
            <a:stretch/>
          </p:blipFill>
          <p:spPr>
            <a:xfrm>
              <a:off x="6971794" y="4956480"/>
              <a:ext cx="3617533" cy="74975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576CF5-A7A9-D0F2-8B56-9A872CC2DC72}"/>
                </a:ext>
              </a:extLst>
            </p:cNvPr>
            <p:cNvSpPr txBox="1"/>
            <p:nvPr/>
          </p:nvSpPr>
          <p:spPr>
            <a:xfrm>
              <a:off x="7970825" y="5483375"/>
              <a:ext cx="33937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3.73%        2.82%       0.04%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82805B-04C3-716D-159F-860231515CF1}"/>
                  </a:ext>
                </a:extLst>
              </p:cNvPr>
              <p:cNvSpPr txBox="1"/>
              <p:nvPr/>
            </p:nvSpPr>
            <p:spPr>
              <a:xfrm rot="21101992">
                <a:off x="283123" y="2969701"/>
                <a:ext cx="19522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33CC"/>
                    </a:solidFill>
                  </a:rPr>
                  <a:t>(Using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for easier notation)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82805B-04C3-716D-159F-860231515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101992">
                <a:off x="283123" y="2969701"/>
                <a:ext cx="1952228" cy="646331"/>
              </a:xfrm>
              <a:prstGeom prst="rect">
                <a:avLst/>
              </a:prstGeom>
              <a:blipFill>
                <a:blip r:embed="rId6"/>
                <a:stretch>
                  <a:fillRect l="-1201" t="-3947" r="-1502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44526D5-5B8B-1F65-DA68-BD42B0D9B04D}"/>
                  </a:ext>
                </a:extLst>
              </p14:cNvPr>
              <p14:cNvContentPartPr/>
              <p14:nvPr/>
            </p14:nvContentPartPr>
            <p14:xfrm>
              <a:off x="8767467" y="2271745"/>
              <a:ext cx="1134000" cy="310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44526D5-5B8B-1F65-DA68-BD42B0D9B04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77827" y="2091745"/>
                <a:ext cx="1313640" cy="6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63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2DC84B-408B-D5CE-0331-1F29E4D079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from NMR Measurement </a:t>
                </a:r>
                <a:br>
                  <a:rPr lang="en-US" dirty="0"/>
                </a:br>
                <a:r>
                  <a:rPr lang="en-US" dirty="0"/>
                  <a:t>Cross-Check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2DC84B-408B-D5CE-0331-1F29E4D07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5152" t="-2222" b="-1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CD8D-0866-DD14-952A-6149CFC02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Charge #2.2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F42EA-3378-E391-F3EA-506EC550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1DCC8-DD23-F8E0-7CF4-91238C1DBB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85747-F27D-811C-97D9-E46793B41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6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B5C112B-F26A-4354-9087-0714EF400758}"/>
              </a:ext>
            </a:extLst>
          </p:cNvPr>
          <p:cNvSpPr/>
          <p:nvPr/>
        </p:nvSpPr>
        <p:spPr>
          <a:xfrm>
            <a:off x="7911945" y="1202871"/>
            <a:ext cx="4248756" cy="5109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188AB3-1C6A-45C3-99B7-87853B52D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567" y="1306286"/>
            <a:ext cx="4003662" cy="4998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A6402C-0369-4E1D-930E-886ADDD9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4332"/>
            <a:ext cx="10058400" cy="1450757"/>
          </a:xfrm>
        </p:spPr>
        <p:txBody>
          <a:bodyPr/>
          <a:lstStyle/>
          <a:p>
            <a:r>
              <a:rPr lang="en-US" dirty="0"/>
              <a:t>Crosschecks (#2.2): </a:t>
            </a:r>
            <a:br>
              <a:rPr lang="en-US" i="1" dirty="0">
                <a:latin typeface="Cambria Math" panose="02040503050406030204" pitchFamily="18" charset="0"/>
              </a:rPr>
            </a:br>
            <a:r>
              <a:rPr lang="en-US" dirty="0"/>
              <a:t>UNH NMR Cross-Check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E6DD53-168F-4A17-9A0C-44FAF7EE2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6563360" cy="4450241"/>
              </a:xfrm>
            </p:spPr>
            <p:txBody>
              <a:bodyPr>
                <a:normAutofit lnSpcReduction="10000"/>
              </a:bodyPr>
              <a:lstStyle/>
              <a:p>
                <a:pPr lvl="1"/>
                <a:r>
                  <a:rPr lang="en-US" dirty="0"/>
                  <a:t>UNH simulation based on modified Cohen &amp; </a:t>
                </a:r>
                <a:r>
                  <a:rPr lang="en-US" dirty="0" err="1"/>
                  <a:t>Reif</a:t>
                </a:r>
                <a:endParaRPr lang="en-US" dirty="0"/>
              </a:p>
              <a:p>
                <a:pPr lvl="1"/>
                <a:r>
                  <a:rPr lang="en-US" dirty="0"/>
                  <a:t>Calculates transition frequencies from energy levels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3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sv-SE" dirty="0"/>
                  <a:t> 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sv-SE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=−1, 0, +1</m:t>
                    </m:r>
                  </m:oMath>
                </a14:m>
                <a:endParaRPr lang="sv-SE" dirty="0"/>
              </a:p>
              <a:p>
                <a:pPr lvl="1"/>
                <a:r>
                  <a:rPr lang="sv-SE" dirty="0"/>
                  <a:t>Assumes random powder pattern for </a:t>
                </a:r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sv-SE" dirty="0"/>
                  <a:t> &amp; </a:t>
                </a:r>
                <a:br>
                  <a:rPr lang="sv-SE" dirty="0"/>
                </a:br>
                <a:r>
                  <a:rPr lang="sv-SE" dirty="0"/>
                  <a:t>counts spin flips across NMR frequency bins</a:t>
                </a:r>
              </a:p>
              <a:p>
                <a:pPr lvl="2"/>
                <a:r>
                  <a:rPr lang="sv-SE" dirty="0"/>
                  <a:t>Calculates ~125,000 spin flips into ~300 NMR bins</a:t>
                </a:r>
              </a:p>
              <a:p>
                <a:pPr lvl="2"/>
                <a:r>
                  <a:rPr lang="sv-SE" dirty="0"/>
                  <a:t>Spin flips determined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sv-S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sv-SE" dirty="0"/>
                  <a:t>, which can be independent in </a:t>
                </a:r>
                <a14:m>
                  <m:oMath xmlns:m="http://schemas.openxmlformats.org/officeDocument/2006/math">
                    <m:r>
                      <a:rPr lang="sv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&amp;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sv-SE" dirty="0"/>
                  <a:t> bins to account for simple RF manipulation</a:t>
                </a:r>
              </a:p>
              <a:p>
                <a:pPr lvl="2"/>
                <a:r>
                  <a:rPr lang="sv-SE" dirty="0"/>
                  <a:t>Broadens each frequency bin into all others via real &amp; imaginary Lorentzian</a:t>
                </a:r>
              </a:p>
              <a:p>
                <a:pPr lvl="3"/>
                <a:r>
                  <a:rPr lang="sv-SE" dirty="0"/>
                  <a:t>Allows phase angle extraction</a:t>
                </a:r>
              </a:p>
              <a:p>
                <a:pPr lvl="1"/>
                <a:r>
                  <a:rPr lang="sv-SE" dirty="0"/>
                  <a:t>Higher order spin diffusion not yet fully implemented</a:t>
                </a:r>
              </a:p>
              <a:p>
                <a:pPr lvl="2"/>
                <a:r>
                  <a:rPr lang="sv-SE" dirty="0"/>
                  <a:t>Simulation already agrees with UVA direct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sv-SE" dirty="0"/>
                  <a:t> measurement within experimental uncertainties, and we expect this agreement to further improve once spin diffusion is fully implemented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E6DD53-168F-4A17-9A0C-44FAF7EE2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6563360" cy="4450241"/>
              </a:xfrm>
              <a:blipFill>
                <a:blip r:embed="rId3"/>
                <a:stretch>
                  <a:fillRect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186-7713-4AB0-A314-10E08745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26378-A26C-4C0C-AEF9-FFCE803F48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A33E8-667A-41B3-BE54-210ECECE9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697FD2-5D8C-46A2-8933-18B84C6078BC}"/>
              </a:ext>
            </a:extLst>
          </p:cNvPr>
          <p:cNvSpPr txBox="1"/>
          <p:nvPr/>
        </p:nvSpPr>
        <p:spPr>
          <a:xfrm>
            <a:off x="7853127" y="1396"/>
            <a:ext cx="4352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M.H. Cohen, F. </a:t>
            </a:r>
            <a:r>
              <a:rPr lang="en-US" sz="1600" dirty="0" err="1"/>
              <a:t>Reif</a:t>
            </a:r>
            <a:r>
              <a:rPr lang="en-US" sz="1600" dirty="0"/>
              <a:t>, Solid State Phys. </a:t>
            </a:r>
            <a:r>
              <a:rPr lang="en-US" sz="1600" b="1" dirty="0"/>
              <a:t>5</a:t>
            </a:r>
            <a:r>
              <a:rPr lang="en-US" sz="1600" dirty="0"/>
              <a:t>, 321 (1957)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63FB77-5040-4433-A1FC-C91E17B6F70E}"/>
              </a:ext>
            </a:extLst>
          </p:cNvPr>
          <p:cNvSpPr txBox="1"/>
          <p:nvPr/>
        </p:nvSpPr>
        <p:spPr>
          <a:xfrm rot="19858877">
            <a:off x="8466978" y="4403155"/>
            <a:ext cx="161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</a:rPr>
              <a:t>Preliminary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2C7097F2-8F5E-405B-A3AF-9AC55D9EE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407" y="27649"/>
            <a:ext cx="1218454" cy="1673790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5FE1F9AA-4406-4AEA-93EE-873017D4C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032" y="2544888"/>
            <a:ext cx="1948072" cy="142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5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DC84B-408B-D5CE-0331-1F29E4D07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Physics Extraction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CD8D-0866-DD14-952A-6149CFC02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Charge #2.3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F42EA-3378-E391-F3EA-506EC550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1DCC8-DD23-F8E0-7CF4-91238C1DBB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85747-F27D-811C-97D9-E46793B41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8E25-284C-3F67-CD98-D60FFD92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Extraction (#2.3)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AF823-7C61-FB92-8113-139AE5DBF7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en-US" sz="2800" dirty="0"/>
                  <a:t>Proposal (Post-PAC) polarization uncertainty estimates:</a:t>
                </a:r>
                <a:endParaRPr lang="en-US" sz="24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:30%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8% 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rel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30%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6% 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rel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000" b="0" dirty="0"/>
                </a:br>
                <a:br>
                  <a:rPr lang="en-US" sz="2000" b="0" dirty="0"/>
                </a:br>
                <a:br>
                  <a:rPr lang="en-US" sz="2000" b="0" dirty="0"/>
                </a:br>
                <a:endParaRPr lang="en-US" sz="2000" dirty="0"/>
              </a:p>
              <a:p>
                <a:pPr lvl="1"/>
                <a:r>
                  <a:rPr lang="en-US" sz="2800" dirty="0"/>
                  <a:t>Polarization uncertainty currently achieved:</a:t>
                </a:r>
              </a:p>
              <a:p>
                <a:pPr lvl="2"/>
                <a:r>
                  <a:rPr lang="en-US" sz="2000" dirty="0" err="1"/>
                  <a:t>ssRF</a:t>
                </a:r>
                <a:r>
                  <a:rPr lang="en-US" sz="2000" dirty="0"/>
                  <a:t>-only: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~30%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% 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rel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2000" dirty="0" err="1"/>
                  <a:t>ssRF+AFP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32%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8.5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% 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rel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2000" dirty="0" err="1"/>
                  <a:t>ssRF+Rotation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~36%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9.5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% 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rel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2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AF823-7C61-FB92-8113-139AE5DBF7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2" t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A79DB-3B72-6811-D766-787C59F4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D14C8-A7B7-6A3D-267E-81EDB5A777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66F5-8CE0-A7E0-70EB-DA3FFF4A2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Physics Extraction (#2.3)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=30%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±7%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rel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A79DB-3B72-6811-D766-787C59F4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D14C8-A7B7-6A3D-267E-81EDB5A777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66F5-8CE0-A7E0-70EB-DA3FFF4A2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470BF4-15AE-C5F2-0FF5-4140FA96CEA5}"/>
              </a:ext>
            </a:extLst>
          </p:cNvPr>
          <p:cNvSpPr txBox="1"/>
          <p:nvPr/>
        </p:nvSpPr>
        <p:spPr>
          <a:xfrm rot="16200000">
            <a:off x="57259" y="2531692"/>
            <a:ext cx="99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Proposal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74B0B-2FCF-DB77-744F-513FB5107A81}"/>
              </a:ext>
            </a:extLst>
          </p:cNvPr>
          <p:cNvSpPr txBox="1"/>
          <p:nvPr/>
        </p:nvSpPr>
        <p:spPr>
          <a:xfrm rot="16200000">
            <a:off x="119423" y="5087087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Update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CF083094-B51A-72EE-6DD2-797DFC400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2" r="32593" b="67477"/>
          <a:stretch/>
        </p:blipFill>
        <p:spPr>
          <a:xfrm>
            <a:off x="952500" y="1786070"/>
            <a:ext cx="6934200" cy="2167213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21DC4A0-3D97-3C74-E111-B9C412DE7C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593" b="63863"/>
          <a:stretch/>
        </p:blipFill>
        <p:spPr>
          <a:xfrm>
            <a:off x="952500" y="3953283"/>
            <a:ext cx="6934200" cy="24782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7267B6-229E-4A1B-5E66-B43B0C1A0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1128" y="1845734"/>
            <a:ext cx="3214551" cy="4023360"/>
          </a:xfrm>
        </p:spPr>
        <p:txBody>
          <a:bodyPr/>
          <a:lstStyle/>
          <a:p>
            <a:pPr lvl="1"/>
            <a:r>
              <a:rPr lang="en-US" dirty="0"/>
              <a:t>Effectively the same as PAC conditions</a:t>
            </a:r>
          </a:p>
          <a:p>
            <a:pPr lvl="1"/>
            <a:r>
              <a:rPr lang="en-US" dirty="0"/>
              <a:t>Drift mitigation will further reduce total uncertainty</a:t>
            </a:r>
          </a:p>
          <a:p>
            <a:pPr lvl="2"/>
            <a:r>
              <a:rPr lang="en-US" dirty="0"/>
              <a:t>(will be explained in a few slides)</a:t>
            </a:r>
          </a:p>
        </p:txBody>
      </p:sp>
    </p:spTree>
    <p:extLst>
      <p:ext uri="{BB962C8B-B14F-4D97-AF65-F5344CB8AC3E}">
        <p14:creationId xmlns:p14="http://schemas.microsoft.com/office/powerpoint/2010/main" val="339512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Physics Extraction (#2.3)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=36%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±9.5%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rel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A79DB-3B72-6811-D766-787C59F4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D14C8-A7B7-6A3D-267E-81EDB5A777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66F5-8CE0-A7E0-70EB-DA3FFF4A2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470BF4-15AE-C5F2-0FF5-4140FA96CEA5}"/>
              </a:ext>
            </a:extLst>
          </p:cNvPr>
          <p:cNvSpPr txBox="1"/>
          <p:nvPr/>
        </p:nvSpPr>
        <p:spPr>
          <a:xfrm rot="16200000">
            <a:off x="57259" y="2531692"/>
            <a:ext cx="99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Proposal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74B0B-2FCF-DB77-744F-513FB5107A81}"/>
              </a:ext>
            </a:extLst>
          </p:cNvPr>
          <p:cNvSpPr txBox="1"/>
          <p:nvPr/>
        </p:nvSpPr>
        <p:spPr>
          <a:xfrm rot="16200000">
            <a:off x="119423" y="5087087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Update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CF083094-B51A-72EE-6DD2-797DFC400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2" r="263" b="67477"/>
          <a:stretch/>
        </p:blipFill>
        <p:spPr>
          <a:xfrm>
            <a:off x="952499" y="1786070"/>
            <a:ext cx="10259983" cy="2167213"/>
          </a:xfrm>
          <a:prstGeom prst="rect">
            <a:avLst/>
          </a:prstGeom>
        </p:spPr>
      </p:pic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id="{BADF3617-DA75-2735-473D-178B45D895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593" b="63614"/>
          <a:stretch/>
        </p:blipFill>
        <p:spPr>
          <a:xfrm>
            <a:off x="952500" y="3955867"/>
            <a:ext cx="6934200" cy="249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7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Physics Extraction (#2.3)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 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rel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A79DB-3B72-6811-D766-787C59F4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D14C8-A7B7-6A3D-267E-81EDB5A777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66F5-8CE0-A7E0-70EB-DA3FFF4A2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pic>
        <p:nvPicPr>
          <p:cNvPr id="8" name="Picture 7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A441E9C5-D7CC-4461-2768-F3FD6E231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458" r="-1" b="63115"/>
          <a:stretch/>
        </p:blipFill>
        <p:spPr>
          <a:xfrm>
            <a:off x="952500" y="1801583"/>
            <a:ext cx="10287000" cy="24295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A54319-96E3-677B-CA37-DE96F5CDDCF6}"/>
              </a:ext>
            </a:extLst>
          </p:cNvPr>
          <p:cNvSpPr txBox="1"/>
          <p:nvPr/>
        </p:nvSpPr>
        <p:spPr>
          <a:xfrm rot="16200000">
            <a:off x="57259" y="3018802"/>
            <a:ext cx="99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Proposal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2FB805-DDD9-EBEA-BBF5-787BEFF280EA}"/>
              </a:ext>
            </a:extLst>
          </p:cNvPr>
          <p:cNvSpPr txBox="1"/>
          <p:nvPr/>
        </p:nvSpPr>
        <p:spPr>
          <a:xfrm rot="16200000">
            <a:off x="119423" y="5087087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Update</a:t>
            </a:r>
          </a:p>
        </p:txBody>
      </p:sp>
      <p:pic>
        <p:nvPicPr>
          <p:cNvPr id="7" name="Picture 6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7D142753-5F45-2E33-2E22-52CCD8FEC9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698" b="62302"/>
          <a:stretch/>
        </p:blipFill>
        <p:spPr>
          <a:xfrm>
            <a:off x="952500" y="3951859"/>
            <a:ext cx="6923314" cy="25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04B2-DE0D-84D8-8873-EB60ECE3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Charge #2.2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F97B-7575-591E-FF52-019EA33DCE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201168" lvl="1" indent="0">
                  <a:buNone/>
                </a:pPr>
                <a:r>
                  <a:rPr lang="en-US" sz="3600" dirty="0"/>
                  <a:t>What crosschecks or auxiliary measurements can be made to validate the results?</a:t>
                </a:r>
              </a:p>
              <a:p>
                <a:pPr marL="201168" lvl="1" indent="0">
                  <a:buNone/>
                </a:pPr>
                <a:endParaRPr lang="en-US" sz="3600" dirty="0"/>
              </a:p>
              <a:p>
                <a:pPr lvl="2"/>
                <a:r>
                  <a:rPr lang="en-US" sz="2800" dirty="0"/>
                  <a:t>Extraction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2800" dirty="0"/>
                  <a:t> @ gives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10%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(</a:t>
                </a:r>
                <a:r>
                  <a:rPr lang="en-US" sz="2800" dirty="0" err="1"/>
                  <a:t>rel</a:t>
                </a:r>
                <a:r>
                  <a:rPr lang="en-US" sz="2800" dirty="0"/>
                  <a:t>)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=0.2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lvl="2"/>
                <a:endParaRPr lang="en-US" sz="2800" dirty="0"/>
              </a:p>
              <a:p>
                <a:pPr lvl="2"/>
                <a:r>
                  <a:rPr lang="en-US" sz="2800" dirty="0"/>
                  <a:t>Independent UNH extraction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sz="2800" dirty="0"/>
                  <a:t> from NMR </a:t>
                </a:r>
                <a:br>
                  <a:rPr lang="en-US" sz="2800" dirty="0"/>
                </a:br>
                <a:r>
                  <a:rPr lang="en-US" sz="2800" dirty="0" err="1"/>
                  <a:t>lineshape</a:t>
                </a:r>
                <a:r>
                  <a:rPr lang="en-US" sz="2800" dirty="0"/>
                  <a:t> agrees w/ UVA method</a:t>
                </a:r>
                <a:br>
                  <a:rPr lang="en-US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F97B-7575-591E-FF52-019EA33DCE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7" t="-4848" r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55691-5005-4BFC-882F-8653CD6F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242EC-5FF4-C4FE-C1AF-0A5DF1E225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54B3A-4DF2-0E8D-EFBE-A36360498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D71163-AAF7-843C-7D1E-D19CC1DFBEBB}"/>
                  </a:ext>
                </a:extLst>
              </p:cNvPr>
              <p:cNvSpPr txBox="1"/>
              <p:nvPr/>
            </p:nvSpPr>
            <p:spPr>
              <a:xfrm rot="20691003">
                <a:off x="8606637" y="2958757"/>
                <a:ext cx="363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33CC"/>
                    </a:solidFill>
                  </a:rPr>
                  <a:t>Same method as C Zhang</a:t>
                </a:r>
                <a:r>
                  <a:rPr lang="en-US" sz="2400" baseline="30000" dirty="0">
                    <a:solidFill>
                      <a:srgbClr val="FF33CC"/>
                    </a:solidFill>
                  </a:rPr>
                  <a:t>[1]</a:t>
                </a:r>
                <a:endParaRPr lang="en-US" sz="2400" dirty="0">
                  <a:solidFill>
                    <a:srgbClr val="FF33CC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=5.8−6.8%</m:t>
                    </m:r>
                  </m:oMath>
                </a14:m>
                <a:r>
                  <a:rPr lang="en-US" sz="2400" dirty="0">
                    <a:solidFill>
                      <a:srgbClr val="FF33CC"/>
                    </a:solidFill>
                  </a:rPr>
                  <a:t> (</a:t>
                </a:r>
                <a:r>
                  <a:rPr lang="en-US" sz="2400" dirty="0" err="1">
                    <a:solidFill>
                      <a:srgbClr val="FF33CC"/>
                    </a:solidFill>
                  </a:rPr>
                  <a:t>rel</a:t>
                </a:r>
                <a:r>
                  <a:rPr lang="en-US" sz="2400" dirty="0">
                    <a:solidFill>
                      <a:srgbClr val="FF33CC"/>
                    </a:solidFill>
                  </a:rPr>
                  <a:t>) </a:t>
                </a:r>
              </a:p>
              <a:p>
                <a:pPr algn="ctr"/>
                <a:r>
                  <a:rPr lang="en-US" sz="2400" dirty="0">
                    <a:solidFill>
                      <a:srgbClr val="FF33CC"/>
                    </a:solidFill>
                  </a:rPr>
                  <a:t>for very similar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D71163-AAF7-843C-7D1E-D19CC1DFB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91003">
                <a:off x="8606637" y="2958757"/>
                <a:ext cx="3634161" cy="1200329"/>
              </a:xfrm>
              <a:prstGeom prst="rect">
                <a:avLst/>
              </a:prstGeom>
              <a:blipFill>
                <a:blip r:embed="rId3"/>
                <a:stretch>
                  <a:fillRect l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5528773-3CAF-04C8-B836-E1E567B4AB2E}"/>
              </a:ext>
            </a:extLst>
          </p:cNvPr>
          <p:cNvSpPr txBox="1"/>
          <p:nvPr/>
        </p:nvSpPr>
        <p:spPr>
          <a:xfrm>
            <a:off x="7335949" y="6010551"/>
            <a:ext cx="4795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30000" dirty="0"/>
              <a:t>[1]</a:t>
            </a:r>
            <a:r>
              <a:rPr lang="en-US" sz="1400" dirty="0"/>
              <a:t>C Zhang, </a:t>
            </a:r>
            <a:r>
              <a:rPr lang="en-US" sz="1400" i="1" dirty="0"/>
              <a:t>et al</a:t>
            </a:r>
            <a:r>
              <a:rPr lang="en-US" sz="1400" dirty="0"/>
              <a:t>, PRL </a:t>
            </a:r>
            <a:r>
              <a:rPr lang="en-US" sz="1400" b="1" dirty="0"/>
              <a:t>107</a:t>
            </a:r>
            <a:r>
              <a:rPr lang="en-US" sz="1400" dirty="0"/>
              <a:t> 252501 (2011)</a:t>
            </a:r>
          </a:p>
        </p:txBody>
      </p:sp>
    </p:spTree>
    <p:extLst>
      <p:ext uri="{BB962C8B-B14F-4D97-AF65-F5344CB8AC3E}">
        <p14:creationId xmlns:p14="http://schemas.microsoft.com/office/powerpoint/2010/main" val="103410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Physics Extraction (#2.3)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9.5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 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rel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A79DB-3B72-6811-D766-787C59F4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D14C8-A7B7-6A3D-267E-81EDB5A777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66F5-8CE0-A7E0-70EB-DA3FFF4A2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A54319-96E3-677B-CA37-DE96F5CDDCF6}"/>
              </a:ext>
            </a:extLst>
          </p:cNvPr>
          <p:cNvSpPr txBox="1"/>
          <p:nvPr/>
        </p:nvSpPr>
        <p:spPr>
          <a:xfrm rot="16200000">
            <a:off x="57259" y="3018802"/>
            <a:ext cx="99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Proposal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2FB805-DDD9-EBEA-BBF5-787BEFF280EA}"/>
              </a:ext>
            </a:extLst>
          </p:cNvPr>
          <p:cNvSpPr txBox="1"/>
          <p:nvPr/>
        </p:nvSpPr>
        <p:spPr>
          <a:xfrm rot="16200000">
            <a:off x="119423" y="5087087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Update</a:t>
            </a:r>
          </a:p>
        </p:txBody>
      </p:sp>
      <p:pic>
        <p:nvPicPr>
          <p:cNvPr id="10" name="Picture 9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1E012E7B-B51B-0DD5-9687-993C63C68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8" b="63115"/>
          <a:stretch/>
        </p:blipFill>
        <p:spPr>
          <a:xfrm>
            <a:off x="952500" y="1801583"/>
            <a:ext cx="10287000" cy="2429544"/>
          </a:xfrm>
          <a:prstGeom prst="rect">
            <a:avLst/>
          </a:prstGeom>
        </p:spPr>
      </p:pic>
      <p:pic>
        <p:nvPicPr>
          <p:cNvPr id="7" name="Picture 6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F0F2B145-A167-8239-5920-FECC340560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434" b="62063"/>
          <a:stretch/>
        </p:blipFill>
        <p:spPr>
          <a:xfrm>
            <a:off x="952500" y="3949138"/>
            <a:ext cx="6950529" cy="26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0E765-9222-6DEE-0CD9-B82109BED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</a:t>
            </a:r>
            <a:br>
              <a:rPr lang="en-US" dirty="0"/>
            </a:br>
            <a:r>
              <a:rPr lang="en-US" dirty="0"/>
              <a:t>Helicity States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3966A-1A74-6FFB-F7D8-62B5EABDC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Charges #3.1 &amp; 4.1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78DB6-7580-D2D6-6104-1419A5B4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8C217-D9C0-55D4-0215-59A5E45E61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C56EC-216B-A956-B9A8-D31467309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053B9-837E-C576-3F74-E967D143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 (#3.1 &amp; 4.1)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FA6F6A-A186-6041-E6E8-4CF2C23EF8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polarized deuteron cross section, there are four asymmetry terms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Electron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helicity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Vector polarization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Tensor polarization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Integrating electron helicity suppresses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𝑒𝑑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Switching between positive and negative vector polarizations and integrating suppresses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FA6F6A-A186-6041-E6E8-4CF2C23EF8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E3CE3-DA4E-01B6-310A-25353D6A5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155CD-8B56-3DA1-41AC-338283A063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8AAA4-FB58-779B-34CD-B5E404165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26C339-C97C-4511-B906-B7A1FB9D5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3456112"/>
            <a:ext cx="10180320" cy="103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6DFDA-70CC-8AAD-1B66-D5F550D1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 (#3.1 &amp; 4.1)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9BC4BB-F108-C528-70C3-5F6C918B91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3072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Advances in target development allow us to enhance or suppress the tensor polarization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) while maintaining either positive or negative vector polarization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)  multiple times per hour</a:t>
                </a:r>
              </a:p>
              <a:p>
                <a:r>
                  <a:rPr lang="en-US" dirty="0"/>
                  <a:t>We can measure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further suppresses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dirty="0"/>
                  <a:t> &amp; highly suppresses drift effects on systematic uncertainty</a:t>
                </a:r>
              </a:p>
              <a:p>
                <a:pPr lvl="1"/>
                <a:r>
                  <a:rPr lang="en-US" dirty="0"/>
                  <a:t>Particularly important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9BC4BB-F108-C528-70C3-5F6C918B91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307238"/>
              </a:xfrm>
              <a:blipFill>
                <a:blip r:embed="rId2"/>
                <a:stretch>
                  <a:fillRect l="-545" t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E5871-D516-D579-AFA0-71B68015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ADD9F-B8E5-DED5-7CC8-650CAC4F2A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EA394-F111-9475-7244-0956D330F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3B7513-5BAF-CE50-C191-DA5FEE4C26BC}"/>
              </a:ext>
            </a:extLst>
          </p:cNvPr>
          <p:cNvGrpSpPr/>
          <p:nvPr/>
        </p:nvGrpSpPr>
        <p:grpSpPr>
          <a:xfrm>
            <a:off x="2170852" y="2899162"/>
            <a:ext cx="4740672" cy="1962150"/>
            <a:chOff x="2170852" y="3095714"/>
            <a:chExt cx="4740672" cy="19621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F1450C-EFCA-6EEC-B2F4-E692CE6BE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0852" y="3095714"/>
              <a:ext cx="4124325" cy="1962150"/>
            </a:xfrm>
            <a:prstGeom prst="rect">
              <a:avLst/>
            </a:prstGeom>
          </p:spPr>
        </p:pic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ACEE2F57-F84E-18B0-5AAB-5EB3D5F6C033}"/>
                </a:ext>
              </a:extLst>
            </p:cNvPr>
            <p:cNvSpPr/>
            <p:nvPr/>
          </p:nvSpPr>
          <p:spPr>
            <a:xfrm>
              <a:off x="6295177" y="3095714"/>
              <a:ext cx="122715" cy="903718"/>
            </a:xfrm>
            <a:prstGeom prst="rightBrac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DCF9C8B4-49A3-4B85-A507-B61A371B7225}"/>
                </a:ext>
              </a:extLst>
            </p:cNvPr>
            <p:cNvSpPr/>
            <p:nvPr/>
          </p:nvSpPr>
          <p:spPr>
            <a:xfrm>
              <a:off x="6295177" y="4076789"/>
              <a:ext cx="122715" cy="903718"/>
            </a:xfrm>
            <a:prstGeom prst="rightBrac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2EB3DB-39B9-9422-0271-7E7F07D6F381}"/>
                    </a:ext>
                  </a:extLst>
                </p:cNvPr>
                <p:cNvSpPr txBox="1"/>
                <p:nvPr/>
              </p:nvSpPr>
              <p:spPr>
                <a:xfrm>
                  <a:off x="6508208" y="3349858"/>
                  <a:ext cx="403316" cy="3954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2EB3DB-39B9-9422-0271-7E7F07D6F3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208" y="3349858"/>
                  <a:ext cx="403316" cy="395429"/>
                </a:xfrm>
                <a:prstGeom prst="rect">
                  <a:avLst/>
                </a:prstGeom>
                <a:blipFill>
                  <a:blip r:embed="rId4"/>
                  <a:stretch>
                    <a:fillRect l="-10606" r="-10606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67D0317-F757-F3F3-7D79-3B81AB44FEBF}"/>
                    </a:ext>
                  </a:extLst>
                </p:cNvPr>
                <p:cNvSpPr txBox="1"/>
                <p:nvPr/>
              </p:nvSpPr>
              <p:spPr>
                <a:xfrm>
                  <a:off x="6508208" y="4301303"/>
                  <a:ext cx="37003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67D0317-F757-F3F3-7D79-3B81AB44FE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208" y="4301303"/>
                  <a:ext cx="37003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1667" r="-833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3DEB17-650C-3504-7B5C-51500B3329D2}"/>
                  </a:ext>
                </a:extLst>
              </p:cNvPr>
              <p:cNvSpPr txBox="1"/>
              <p:nvPr/>
            </p:nvSpPr>
            <p:spPr>
              <a:xfrm>
                <a:off x="8146316" y="3477159"/>
                <a:ext cx="271298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𝑓𝑄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3DEB17-650C-3504-7B5C-51500B332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316" y="3477159"/>
                <a:ext cx="2712987" cy="829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3BC91663-37C9-ED34-6A96-BAA55B90D54E}"/>
              </a:ext>
            </a:extLst>
          </p:cNvPr>
          <p:cNvGrpSpPr/>
          <p:nvPr/>
        </p:nvGrpSpPr>
        <p:grpSpPr>
          <a:xfrm>
            <a:off x="9621445" y="5220619"/>
            <a:ext cx="2531278" cy="1089144"/>
            <a:chOff x="9267655" y="5378466"/>
            <a:chExt cx="2531278" cy="108914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CF3D0EE-9A74-4D36-F93A-C79003F2B758}"/>
                    </a:ext>
                  </a:extLst>
                </p:cNvPr>
                <p:cNvSpPr txBox="1"/>
                <p:nvPr/>
              </p:nvSpPr>
              <p:spPr>
                <a:xfrm>
                  <a:off x="9267655" y="5655465"/>
                  <a:ext cx="2499082" cy="8121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𝑓𝑙𝑖𝑝𝑠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→~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rad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→~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360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1600" dirty="0"/>
                </a:p>
                <a:p>
                  <a:pPr algn="ctr"/>
                  <a:r>
                    <a:rPr lang="en-US" sz="1600" dirty="0"/>
                    <a:t>for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CF3D0EE-9A74-4D36-F93A-C79003F2B7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7655" y="5655465"/>
                  <a:ext cx="2499082" cy="812145"/>
                </a:xfrm>
                <a:prstGeom prst="rect">
                  <a:avLst/>
                </a:prstGeom>
                <a:blipFill>
                  <a:blip r:embed="rId7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72284B-A431-0975-4BFF-E4874A8DE9C0}"/>
                </a:ext>
              </a:extLst>
            </p:cNvPr>
            <p:cNvSpPr txBox="1"/>
            <p:nvPr/>
          </p:nvSpPr>
          <p:spPr>
            <a:xfrm>
              <a:off x="10130514" y="5397768"/>
              <a:ext cx="7287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33CC"/>
                  </a:solidFill>
                </a:rPr>
                <a:t>Proposal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A6594C-9C2B-FD6D-EE52-46B86C5FDFEA}"/>
                </a:ext>
              </a:extLst>
            </p:cNvPr>
            <p:cNvSpPr txBox="1"/>
            <p:nvPr/>
          </p:nvSpPr>
          <p:spPr>
            <a:xfrm>
              <a:off x="11155680" y="5378466"/>
              <a:ext cx="643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33CC"/>
                  </a:solidFill>
                </a:rPr>
                <a:t>Update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52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Proposal/PAC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=30%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±8%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=115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nA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t="-88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A79DB-3B72-6811-D766-787C59F4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D14C8-A7B7-6A3D-267E-81EDB5A777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66F5-8CE0-A7E0-70EB-DA3FFF4A2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470BF4-15AE-C5F2-0FF5-4140FA96CEA5}"/>
              </a:ext>
            </a:extLst>
          </p:cNvPr>
          <p:cNvSpPr txBox="1"/>
          <p:nvPr/>
        </p:nvSpPr>
        <p:spPr>
          <a:xfrm rot="16200000">
            <a:off x="13716" y="3467863"/>
            <a:ext cx="99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Proposal</a:t>
            </a:r>
          </a:p>
        </p:txBody>
      </p:sp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id="{7F39899B-DE92-7454-0DD0-606C3A308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434" b="63638"/>
          <a:stretch/>
        </p:blipFill>
        <p:spPr>
          <a:xfrm>
            <a:off x="952500" y="2671600"/>
            <a:ext cx="6950529" cy="2493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522C047D-6F2C-A51F-0B5E-2AB1E7B44A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41128" y="2901042"/>
                <a:ext cx="3214551" cy="2968051"/>
              </a:xfrm>
            </p:spPr>
            <p:txBody>
              <a:bodyPr/>
              <a:lstStyle/>
              <a:p>
                <a:pPr lvl="1"/>
                <a:r>
                  <a:rPr lang="en-US" dirty="0"/>
                  <a:t>PAC40 condition values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=115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nA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=30%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±8%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522C047D-6F2C-A51F-0B5E-2AB1E7B44A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41128" y="2901042"/>
                <a:ext cx="3214551" cy="2968051"/>
              </a:xfrm>
              <a:blipFill>
                <a:blip r:embed="rId4"/>
                <a:stretch>
                  <a:fillRect t="-2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5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Update – Consistent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=30%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±7%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=115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nA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t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A79DB-3B72-6811-D766-787C59F4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D14C8-A7B7-6A3D-267E-81EDB5A777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66F5-8CE0-A7E0-70EB-DA3FFF4A2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74B0B-2FCF-DB77-744F-513FB5107A81}"/>
              </a:ext>
            </a:extLst>
          </p:cNvPr>
          <p:cNvSpPr txBox="1"/>
          <p:nvPr/>
        </p:nvSpPr>
        <p:spPr>
          <a:xfrm rot="16200000">
            <a:off x="75880" y="3535863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Update</a:t>
            </a: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B771BECB-8F32-F6EE-91DC-01155D7449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857" b="63413"/>
          <a:stretch/>
        </p:blipFill>
        <p:spPr>
          <a:xfrm>
            <a:off x="952500" y="2675405"/>
            <a:ext cx="6906986" cy="250915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36A52F-48A4-8614-BCD1-D02B4579D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1128" y="2901042"/>
            <a:ext cx="3214551" cy="2968051"/>
          </a:xfrm>
        </p:spPr>
        <p:txBody>
          <a:bodyPr/>
          <a:lstStyle/>
          <a:p>
            <a:pPr lvl="1"/>
            <a:r>
              <a:rPr lang="en-US" dirty="0"/>
              <a:t>Figure of merit significantly improves from increased # of spin flip cycles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F6E2C1-25FA-C426-D6D4-156FAC0E1B89}"/>
              </a:ext>
            </a:extLst>
          </p:cNvPr>
          <p:cNvGrpSpPr/>
          <p:nvPr/>
        </p:nvGrpSpPr>
        <p:grpSpPr>
          <a:xfrm>
            <a:off x="8481515" y="4042289"/>
            <a:ext cx="2504063" cy="1089144"/>
            <a:chOff x="9267655" y="5378466"/>
            <a:chExt cx="2504063" cy="10891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696C18B-B2AB-9A35-B94C-6BAB7ECC23F3}"/>
                    </a:ext>
                  </a:extLst>
                </p:cNvPr>
                <p:cNvSpPr txBox="1"/>
                <p:nvPr/>
              </p:nvSpPr>
              <p:spPr>
                <a:xfrm>
                  <a:off x="9267655" y="5655465"/>
                  <a:ext cx="2499082" cy="8121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𝑓𝑙𝑖𝑝𝑠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→~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rad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→~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360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1600" dirty="0"/>
                </a:p>
                <a:p>
                  <a:pPr algn="ctr"/>
                  <a:r>
                    <a:rPr lang="en-US" sz="1600" dirty="0"/>
                    <a:t>for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696C18B-B2AB-9A35-B94C-6BAB7ECC23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7655" y="5655465"/>
                  <a:ext cx="2499082" cy="812145"/>
                </a:xfrm>
                <a:prstGeom prst="rect">
                  <a:avLst/>
                </a:prstGeom>
                <a:blipFill>
                  <a:blip r:embed="rId4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54965E-9FC5-260E-714B-8180718D08FC}"/>
                </a:ext>
              </a:extLst>
            </p:cNvPr>
            <p:cNvSpPr txBox="1"/>
            <p:nvPr/>
          </p:nvSpPr>
          <p:spPr>
            <a:xfrm>
              <a:off x="10184944" y="5397768"/>
              <a:ext cx="7287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33CC"/>
                  </a:solidFill>
                </a:rPr>
                <a:t>Proposal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7C3317-4F05-9FDA-5186-6648A8AE8EBD}"/>
                </a:ext>
              </a:extLst>
            </p:cNvPr>
            <p:cNvSpPr txBox="1"/>
            <p:nvPr/>
          </p:nvSpPr>
          <p:spPr>
            <a:xfrm>
              <a:off x="11128465" y="5378466"/>
              <a:ext cx="6432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33CC"/>
                  </a:solidFill>
                </a:rPr>
                <a:t>Update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36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Update – Conservative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=26%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±7%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=85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nA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t="-88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A79DB-3B72-6811-D766-787C59F4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D14C8-A7B7-6A3D-267E-81EDB5A777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66F5-8CE0-A7E0-70EB-DA3FFF4A2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836A52F-48A4-8614-BCD1-D02B4579D3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41128" y="3026410"/>
                <a:ext cx="3214551" cy="2842683"/>
              </a:xfrm>
            </p:spPr>
            <p:txBody>
              <a:bodyPr/>
              <a:lstStyle/>
              <a:p>
                <a:pPr lvl="1"/>
                <a:r>
                  <a:rPr lang="en-US" dirty="0"/>
                  <a:t>Reducing beam current to 85nA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to 26% still gives slightly better figure of merit to PAC-approved total uncertainty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836A52F-48A4-8614-BCD1-D02B4579D3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41128" y="3026410"/>
                <a:ext cx="3214551" cy="2842683"/>
              </a:xfrm>
              <a:blipFill>
                <a:blip r:embed="rId3"/>
                <a:stretch>
                  <a:fillRect t="-1927" r="-5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E93FD613-9E96-DDF2-90B3-AF649D25D7A4}"/>
              </a:ext>
            </a:extLst>
          </p:cNvPr>
          <p:cNvSpPr txBox="1"/>
          <p:nvPr/>
        </p:nvSpPr>
        <p:spPr>
          <a:xfrm rot="16200000">
            <a:off x="75880" y="3535863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Update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269AD93-CD58-18D9-DEED-7190301654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963" b="63651"/>
          <a:stretch/>
        </p:blipFill>
        <p:spPr>
          <a:xfrm>
            <a:off x="952500" y="2673213"/>
            <a:ext cx="6896100" cy="24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F0A1A-4E0F-9536-82C2-6C7A3440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B9F400-9F38-0E8A-51BF-50792AD2B4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Tensor Polarization Measurement Cross-Checks</a:t>
                </a:r>
              </a:p>
              <a:p>
                <a:pPr lvl="1"/>
                <a:r>
                  <a:rPr lang="en-US" dirty="0"/>
                  <a:t>2 independent methods of determining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from NMR data agree</a:t>
                </a:r>
              </a:p>
              <a:p>
                <a:pPr lvl="1"/>
                <a:r>
                  <a:rPr lang="en-US" dirty="0"/>
                  <a:t>Elastic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extraction from elastic data expected to have rel. uncertainty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9%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Current tensor enhancement &amp; measurement uncertainty very similar to proposed estimates</a:t>
                </a:r>
              </a:p>
              <a:p>
                <a:endParaRPr lang="en-US" dirty="0"/>
              </a:p>
              <a:p>
                <a:r>
                  <a:rPr lang="en-US" dirty="0"/>
                  <a:t>New development of tensor-state flipping ~few times/hour while maintaining +/- vector polarization greatly suppresses systematics well beyond estimates in original proposals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B9F400-9F38-0E8A-51BF-50792AD2B4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D268C-8CD1-6585-00E6-23ACB346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CDF73-90CB-AEA3-227D-C0B3050CE2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5FEE4-9121-6983-DF31-282C1301C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0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FA5A47-2F91-4D3E-934E-9DA5348B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D1E18-1656-4A3C-AFA9-8FC7D77788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72166-6F9C-4AAE-9341-C462B4780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7410-74EE-48A2-B92E-23E99247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3C8CA-5D74-42FA-A526-74DE682B5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F165F-475B-4557-B779-8EB341A5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69764-F0E8-499D-B39E-ECE0470E91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18ECC-E244-427A-BDBA-2E65CFFA2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04B2-DE0D-84D8-8873-EB60ECE3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Charge #2.3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F97B-7575-591E-FF52-019EA33DCE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201168" lvl="1" indent="0">
                  <a:buNone/>
                </a:pPr>
                <a:r>
                  <a:rPr lang="en-US" sz="3200" dirty="0"/>
                  <a:t>Will this uncertainty be sufficient to achieve meaningful physics results?</a:t>
                </a:r>
                <a:br>
                  <a:rPr lang="en-US" sz="3200" dirty="0"/>
                </a:br>
                <a:endParaRPr lang="en-US" sz="3200" dirty="0"/>
              </a:p>
              <a:p>
                <a:pPr lvl="2"/>
                <a:r>
                  <a:rPr lang="en-US" sz="2400" dirty="0"/>
                  <a:t>Yes! </a:t>
                </a:r>
              </a:p>
              <a:p>
                <a:pPr lvl="2"/>
                <a:endParaRPr lang="en-US" sz="2400" dirty="0"/>
              </a:p>
              <a:p>
                <a:pPr lvl="2"/>
                <a:r>
                  <a:rPr lang="en-US" sz="2400" dirty="0"/>
                  <a:t>Proposals (post-PAC condition):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:30%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8% 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rel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30%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6% 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rel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2400" b="0" dirty="0"/>
                </a:br>
                <a:endParaRPr lang="en-US" sz="2400" dirty="0"/>
              </a:p>
              <a:p>
                <a:pPr lvl="2"/>
                <a:r>
                  <a:rPr lang="en-US" sz="2400" dirty="0"/>
                  <a:t>Current target status:</a:t>
                </a:r>
              </a:p>
              <a:p>
                <a:pPr lvl="3"/>
                <a:r>
                  <a:rPr lang="en-US" sz="2400" dirty="0" err="1"/>
                  <a:t>ssRF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~30%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% 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rel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F97B-7575-591E-FF52-019EA33DCE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3" t="-3939" r="-2485" b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55691-5005-4BFC-882F-8653CD6F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242EC-5FF4-C4FE-C1AF-0A5DF1E225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54B3A-4DF2-0E8D-EFBE-A36360498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5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41B63-888D-407A-94F1-50C3AC5A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Polarization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1024AF-7D73-4C67-AAE0-FE5B0F3D3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3551632" cy="4023360"/>
              </a:xfrm>
            </p:spPr>
            <p:txBody>
              <a:bodyPr/>
              <a:lstStyle/>
              <a:p>
                <a:r>
                  <a:rPr lang="en-US" dirty="0"/>
                  <a:t>For vector polarization,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𝑁𝑀𝑅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1024AF-7D73-4C67-AAE0-FE5B0F3D3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3551632" cy="4023360"/>
              </a:xfrm>
              <a:blipFill>
                <a:blip r:embed="rId2"/>
                <a:stretch>
                  <a:fillRect l="-171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955B4-5204-4C2A-AEBF-0EC924EB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03489-4CC0-4862-82EF-14FF1ECEDE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F49AA-BE41-419E-A65F-0682722EF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BBB09E1-7E9D-4FD1-8942-41531CF885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730" r="52336"/>
          <a:stretch/>
        </p:blipFill>
        <p:spPr>
          <a:xfrm>
            <a:off x="605042" y="2786808"/>
            <a:ext cx="4536108" cy="31906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27E3B76-CB92-424F-8D72-CD8F2C806408}"/>
              </a:ext>
            </a:extLst>
          </p:cNvPr>
          <p:cNvGrpSpPr/>
          <p:nvPr/>
        </p:nvGrpSpPr>
        <p:grpSpPr>
          <a:xfrm>
            <a:off x="6258623" y="1855894"/>
            <a:ext cx="4622737" cy="4172105"/>
            <a:chOff x="6258623" y="1845734"/>
            <a:chExt cx="4622737" cy="41721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394D7221-4612-4024-9611-FF71AD001A7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540955" y="1845734"/>
                  <a:ext cx="3551632" cy="402336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/>
                    <a:t>For tensor polarization, 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𝑐𝑐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Content Placeholder 2">
                  <a:extLst>
                    <a:ext uri="{FF2B5EF4-FFF2-40B4-BE49-F238E27FC236}">
                      <a16:creationId xmlns:a16="http://schemas.microsoft.com/office/drawing/2014/main" id="{394D7221-4612-4024-9611-FF71AD001A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0955" y="1845734"/>
                  <a:ext cx="3551632" cy="4023360"/>
                </a:xfrm>
                <a:prstGeom prst="rect">
                  <a:avLst/>
                </a:prstGeom>
                <a:blipFill>
                  <a:blip r:embed="rId4"/>
                  <a:stretch>
                    <a:fillRect l="-1887" t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15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489B7DCE-5DEB-41AF-AA29-5DFA5A190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660" t="42334" r="41501"/>
            <a:stretch/>
          </p:blipFill>
          <p:spPr>
            <a:xfrm>
              <a:off x="6258623" y="2781146"/>
              <a:ext cx="4622737" cy="323669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CB789A-3EE3-4A09-8554-3204EA59F642}"/>
              </a:ext>
            </a:extLst>
          </p:cNvPr>
          <p:cNvGrpSpPr/>
          <p:nvPr/>
        </p:nvGrpSpPr>
        <p:grpSpPr>
          <a:xfrm>
            <a:off x="9046443" y="2027197"/>
            <a:ext cx="2247273" cy="646331"/>
            <a:chOff x="9046443" y="2027197"/>
            <a:chExt cx="2247273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D524B9F-DAD8-489A-B2B7-C075F59A9B14}"/>
                    </a:ext>
                  </a:extLst>
                </p:cNvPr>
                <p:cNvSpPr txBox="1"/>
                <p:nvPr/>
              </p:nvSpPr>
              <p:spPr>
                <a:xfrm rot="21361961">
                  <a:off x="9726812" y="2027197"/>
                  <a:ext cx="156690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Reducing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  <a:p>
                  <a:r>
                    <a:rPr lang="en-US" dirty="0"/>
                    <a:t>Increases 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D524B9F-DAD8-489A-B2B7-C075F59A9B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61961">
                  <a:off x="9726812" y="2027197"/>
                  <a:ext cx="1566904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3396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B2D65B43-D6BD-4461-8098-EE8010EE94ED}"/>
                </a:ext>
              </a:extLst>
            </p:cNvPr>
            <p:cNvSpPr/>
            <p:nvPr/>
          </p:nvSpPr>
          <p:spPr>
            <a:xfrm>
              <a:off x="9046443" y="2161117"/>
              <a:ext cx="650507" cy="453095"/>
            </a:xfrm>
            <a:prstGeom prst="right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BD47CFC-45FE-47EF-AD86-E2C463B0E6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36" t="1439" r="26009" b="66892"/>
          <a:stretch/>
        </p:blipFill>
        <p:spPr>
          <a:xfrm>
            <a:off x="8927466" y="0"/>
            <a:ext cx="2239242" cy="1707897"/>
          </a:xfrm>
          <a:prstGeom prst="rect">
            <a:avLst/>
          </a:prstGeom>
        </p:spPr>
      </p:pic>
      <p:pic>
        <p:nvPicPr>
          <p:cNvPr id="24" name="Picture 2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9AB3310-6648-4030-97E1-F32B7CAFCA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598" t="42394" r="41513"/>
          <a:stretch/>
        </p:blipFill>
        <p:spPr>
          <a:xfrm>
            <a:off x="562716" y="2770986"/>
            <a:ext cx="4756629" cy="324158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2912C8-157C-41D1-BF34-E4C348B59A4D}"/>
              </a:ext>
            </a:extLst>
          </p:cNvPr>
          <p:cNvCxnSpPr>
            <a:cxnSpLocks/>
          </p:cNvCxnSpPr>
          <p:nvPr/>
        </p:nvCxnSpPr>
        <p:spPr>
          <a:xfrm>
            <a:off x="10616678" y="579120"/>
            <a:ext cx="134666" cy="90011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290690-8B08-47B9-B53E-D3C60CD8E7D7}"/>
                  </a:ext>
                </a:extLst>
              </p:cNvPr>
              <p:cNvSpPr txBox="1"/>
              <p:nvPr/>
            </p:nvSpPr>
            <p:spPr>
              <a:xfrm>
                <a:off x="9428417" y="3735807"/>
                <a:ext cx="2763583" cy="140807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Line shape fits used to 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dirty="0"/>
                  <a:t> area difference</a:t>
                </a:r>
              </a:p>
              <a:p>
                <a:br>
                  <a:rPr lang="en-US" sz="1050" dirty="0"/>
                </a:br>
                <a:r>
                  <a:rPr lang="en-US" sz="1050" dirty="0"/>
                  <a:t>D. Keller, et al., NIM A </a:t>
                </a:r>
                <a:r>
                  <a:rPr lang="en-US" sz="1050" b="1" dirty="0"/>
                  <a:t>981</a:t>
                </a:r>
                <a:r>
                  <a:rPr lang="en-US" sz="1050" dirty="0"/>
                  <a:t>, 164504 (2020)</a:t>
                </a:r>
              </a:p>
              <a:p>
                <a:r>
                  <a:rPr lang="en-US" sz="1050" dirty="0"/>
                  <a:t>D. Keller, Eur. Phys. J. A </a:t>
                </a:r>
                <a:r>
                  <a:rPr lang="en-US" sz="1050" b="1" dirty="0"/>
                  <a:t>53</a:t>
                </a:r>
                <a:r>
                  <a:rPr lang="en-US" sz="1050" dirty="0"/>
                  <a:t>, 155 (2017)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290690-8B08-47B9-B53E-D3C60CD8E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417" y="3735807"/>
                <a:ext cx="2763583" cy="1408078"/>
              </a:xfrm>
              <a:prstGeom prst="rect">
                <a:avLst/>
              </a:prstGeom>
              <a:blipFill>
                <a:blip r:embed="rId8"/>
                <a:stretch>
                  <a:fillRect l="-1987" t="-2597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28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0AC6-F79A-41BD-BD4C-39477F18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Semi-Selective RF Saturation (</a:t>
            </a:r>
            <a:r>
              <a:rPr lang="en-US" dirty="0" err="1"/>
              <a:t>ssRF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1271C-4BFE-4C5F-96F6-934B68BC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30539-F8AB-436B-93F0-CA53898F87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DE3BD-3DA3-40F3-8674-BBE628D14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C4ED18-54F5-4443-B655-E05083F558A8}"/>
              </a:ext>
            </a:extLst>
          </p:cNvPr>
          <p:cNvSpPr txBox="1"/>
          <p:nvPr/>
        </p:nvSpPr>
        <p:spPr>
          <a:xfrm>
            <a:off x="7486275" y="17360"/>
            <a:ext cx="4711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[1] </a:t>
            </a:r>
            <a:r>
              <a:rPr lang="en-US" sz="1600" dirty="0"/>
              <a:t>D. Keller, et al., NIM A </a:t>
            </a:r>
            <a:r>
              <a:rPr lang="en-US" sz="1600" b="1" dirty="0"/>
              <a:t>981</a:t>
            </a:r>
            <a:r>
              <a:rPr lang="en-US" sz="1600" dirty="0"/>
              <a:t>, 164504 (2020)</a:t>
            </a:r>
          </a:p>
          <a:p>
            <a:r>
              <a:rPr lang="en-US" sz="1600" baseline="30000" dirty="0"/>
              <a:t>[2] </a:t>
            </a:r>
            <a:r>
              <a:rPr lang="en-US" sz="1600" dirty="0"/>
              <a:t>D. Keller, Eur. Phys. J. A </a:t>
            </a:r>
            <a:r>
              <a:rPr lang="en-US" sz="1600" b="1" dirty="0"/>
              <a:t>53</a:t>
            </a:r>
            <a:r>
              <a:rPr lang="en-US" sz="1600" dirty="0"/>
              <a:t>, 155 (2017)</a:t>
            </a:r>
          </a:p>
          <a:p>
            <a:r>
              <a:rPr lang="en-US" sz="1600" baseline="30000" dirty="0"/>
              <a:t>[3] </a:t>
            </a:r>
            <a:r>
              <a:rPr lang="en-US" sz="1600" dirty="0"/>
              <a:t>A. </a:t>
            </a:r>
            <a:r>
              <a:rPr lang="en-US" sz="1600" dirty="0" err="1"/>
              <a:t>Abragam</a:t>
            </a:r>
            <a:r>
              <a:rPr lang="en-US" sz="1600" dirty="0"/>
              <a:t>, Principles of Nuclear Magnetism (1961)</a:t>
            </a:r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6FA2211-6F92-43E6-9F3A-F8969C680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70" r="51172"/>
          <a:stretch/>
        </p:blipFill>
        <p:spPr>
          <a:xfrm>
            <a:off x="5577648" y="3046234"/>
            <a:ext cx="4505369" cy="309738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7E9D8B4-125B-4C97-966C-310E02287DA1}"/>
              </a:ext>
            </a:extLst>
          </p:cNvPr>
          <p:cNvGrpSpPr/>
          <p:nvPr/>
        </p:nvGrpSpPr>
        <p:grpSpPr>
          <a:xfrm>
            <a:off x="7057205" y="1737360"/>
            <a:ext cx="1841024" cy="3799840"/>
            <a:chOff x="7057205" y="1737360"/>
            <a:chExt cx="1841024" cy="3799840"/>
          </a:xfrm>
        </p:grpSpPr>
        <p:pic>
          <p:nvPicPr>
            <p:cNvPr id="15" name="Picture 14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17FA8F36-CF81-4AC0-B394-DB5435C37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6705" t="2261" r="51172" b="66981"/>
            <a:stretch/>
          </p:blipFill>
          <p:spPr>
            <a:xfrm>
              <a:off x="7057205" y="1737360"/>
              <a:ext cx="1841024" cy="1378476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8F6B3FB-A868-46CF-A213-02F742377BDA}"/>
                </a:ext>
              </a:extLst>
            </p:cNvPr>
            <p:cNvGrpSpPr/>
            <p:nvPr/>
          </p:nvGrpSpPr>
          <p:grpSpPr>
            <a:xfrm>
              <a:off x="7308850" y="2782181"/>
              <a:ext cx="1320800" cy="2755019"/>
              <a:chOff x="7308850" y="2782181"/>
              <a:chExt cx="1320800" cy="2755019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3664EA2-BAF3-419F-A608-8790252097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2782181"/>
                <a:ext cx="876300" cy="2755019"/>
              </a:xfrm>
              <a:prstGeom prst="straightConnector1">
                <a:avLst/>
              </a:prstGeom>
              <a:ln>
                <a:solidFill>
                  <a:srgbClr val="FF33CC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BBA62E6-C1A5-44A9-A739-B4F0AC8871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08850" y="2782181"/>
                <a:ext cx="444500" cy="2399419"/>
              </a:xfrm>
              <a:prstGeom prst="straightConnector1">
                <a:avLst/>
              </a:prstGeom>
              <a:ln>
                <a:solidFill>
                  <a:srgbClr val="FF33CC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4C7C17-6DEE-4B37-9F99-38D618682D5A}"/>
              </a:ext>
            </a:extLst>
          </p:cNvPr>
          <p:cNvGrpSpPr/>
          <p:nvPr/>
        </p:nvGrpSpPr>
        <p:grpSpPr>
          <a:xfrm>
            <a:off x="6281600" y="4876132"/>
            <a:ext cx="3047845" cy="851568"/>
            <a:chOff x="6281600" y="4876132"/>
            <a:chExt cx="3047845" cy="85156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4C2507B-DB52-4869-AC0B-BFA23385E9BB}"/>
                </a:ext>
              </a:extLst>
            </p:cNvPr>
            <p:cNvGrpSpPr/>
            <p:nvPr/>
          </p:nvGrpSpPr>
          <p:grpSpPr>
            <a:xfrm>
              <a:off x="8629650" y="5287291"/>
              <a:ext cx="699795" cy="440409"/>
              <a:chOff x="8629650" y="5287291"/>
              <a:chExt cx="699795" cy="440409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384D3AA-A498-401E-A317-31A830188E40}"/>
                  </a:ext>
                </a:extLst>
              </p:cNvPr>
              <p:cNvCxnSpPr/>
              <p:nvPr/>
            </p:nvCxnSpPr>
            <p:spPr>
              <a:xfrm>
                <a:off x="8650286" y="5537200"/>
                <a:ext cx="0" cy="190500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6B112001-0103-479F-BDF7-7F39F4F6E69F}"/>
                      </a:ext>
                    </a:extLst>
                  </p:cNvPr>
                  <p:cNvSpPr txBox="1"/>
                  <p:nvPr/>
                </p:nvSpPr>
                <p:spPr>
                  <a:xfrm>
                    <a:off x="8629650" y="5287291"/>
                    <a:ext cx="699795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6B112001-0103-479F-BDF7-7F39F4F6E6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29650" y="5287291"/>
                    <a:ext cx="699795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4035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CDD9DA5-AFCC-42E5-ABFF-4FB73BF86B81}"/>
                </a:ext>
              </a:extLst>
            </p:cNvPr>
            <p:cNvGrpSpPr/>
            <p:nvPr/>
          </p:nvGrpSpPr>
          <p:grpSpPr>
            <a:xfrm>
              <a:off x="6281600" y="4876132"/>
              <a:ext cx="1013234" cy="610936"/>
              <a:chOff x="6281600" y="4876132"/>
              <a:chExt cx="1013234" cy="610936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84C3D43-538D-4C9C-8FD1-3F0324BC85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4834" y="5237285"/>
                <a:ext cx="0" cy="11271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0E397A97-3765-4579-80B0-D91AE0971656}"/>
                      </a:ext>
                    </a:extLst>
                  </p:cNvPr>
                  <p:cNvSpPr txBox="1"/>
                  <p:nvPr/>
                </p:nvSpPr>
                <p:spPr>
                  <a:xfrm>
                    <a:off x="6281600" y="4876132"/>
                    <a:ext cx="901428" cy="61093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0E397A97-3765-4579-80B0-D91AE09716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81600" y="4876132"/>
                    <a:ext cx="901428" cy="61093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9008770-9DEB-4F01-A5E9-D25E1881ADD7}"/>
              </a:ext>
            </a:extLst>
          </p:cNvPr>
          <p:cNvGrpSpPr/>
          <p:nvPr/>
        </p:nvGrpSpPr>
        <p:grpSpPr>
          <a:xfrm>
            <a:off x="5663820" y="1771650"/>
            <a:ext cx="6304029" cy="4413606"/>
            <a:chOff x="5663820" y="1771650"/>
            <a:chExt cx="6304029" cy="441360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50D6F43-D252-4F2B-9398-9851E3179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3820" y="1771650"/>
              <a:ext cx="6304029" cy="441360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FE06EF7-D411-482E-9F15-EA49B8D60421}"/>
                    </a:ext>
                  </a:extLst>
                </p:cNvPr>
                <p:cNvSpPr txBox="1"/>
                <p:nvPr/>
              </p:nvSpPr>
              <p:spPr>
                <a:xfrm>
                  <a:off x="6833053" y="2453755"/>
                  <a:ext cx="2496389" cy="3169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𝑧𝑧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=28.8%</m:t>
                        </m:r>
                        <m:r>
                          <a:rPr lang="en-US" sz="1400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±5.7% </m:t>
                        </m:r>
                        <m:sSup>
                          <m:sSupPr>
                            <m:ctrlPr>
                              <a:rPr lang="en-US" sz="1400" i="1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1400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rel</m:t>
                            </m:r>
                            <m:r>
                              <a:rPr lang="en-US" sz="1400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400" i="1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[1]</m:t>
                            </m:r>
                          </m:sup>
                        </m:sSup>
                      </m:oMath>
                    </m:oMathPara>
                  </a14:m>
                  <a:endParaRPr lang="en-US" sz="1400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FE06EF7-D411-482E-9F15-EA49B8D604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3053" y="2453755"/>
                  <a:ext cx="2496389" cy="316946"/>
                </a:xfrm>
                <a:prstGeom prst="rect">
                  <a:avLst/>
                </a:prstGeom>
                <a:blipFill>
                  <a:blip r:embed="rId6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Arrow: Down 40">
              <a:extLst>
                <a:ext uri="{FF2B5EF4-FFF2-40B4-BE49-F238E27FC236}">
                  <a16:creationId xmlns:a16="http://schemas.microsoft.com/office/drawing/2014/main" id="{14FD3416-6F8F-46A3-88AB-2A247FE811AB}"/>
                </a:ext>
              </a:extLst>
            </p:cNvPr>
            <p:cNvSpPr/>
            <p:nvPr/>
          </p:nvSpPr>
          <p:spPr>
            <a:xfrm>
              <a:off x="8621617" y="3978290"/>
              <a:ext cx="200412" cy="359969"/>
            </a:xfrm>
            <a:prstGeom prst="down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row: Down 41">
              <a:extLst>
                <a:ext uri="{FF2B5EF4-FFF2-40B4-BE49-F238E27FC236}">
                  <a16:creationId xmlns:a16="http://schemas.microsoft.com/office/drawing/2014/main" id="{6ABAB245-DF9D-4720-BDCA-860F0DA28318}"/>
                </a:ext>
              </a:extLst>
            </p:cNvPr>
            <p:cNvSpPr/>
            <p:nvPr/>
          </p:nvSpPr>
          <p:spPr>
            <a:xfrm>
              <a:off x="9682637" y="4927322"/>
              <a:ext cx="435642" cy="359969"/>
            </a:xfrm>
            <a:prstGeom prst="down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8D82FF8-D7A9-4F80-BF94-A98C04AF87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3488" y="1941287"/>
            <a:ext cx="2018512" cy="2181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C7964E-0DEE-4281-B8D5-7267040C8B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1" y="1845734"/>
                <a:ext cx="4888318" cy="4413606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/>
                  <a:t>Technique developed by D. Keller &amp; UVA Polarized Target Lab</a:t>
                </a:r>
                <a:r>
                  <a:rPr lang="en-US" baseline="30000" dirty="0"/>
                  <a:t>[1,2]</a:t>
                </a:r>
              </a:p>
              <a:p>
                <a:pPr lvl="1"/>
                <a:r>
                  <a:rPr lang="en-US" dirty="0"/>
                  <a:t>Additional RF coils drive spin-flips within NMR frequencies to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dirty="0"/>
                  <a:t> while having a minimal or enlargement factor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Frequencies are ‘mirrored’, but quadrupole angle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not, so spin manipulation at one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shows up at two frequencies</a:t>
                </a:r>
              </a:p>
              <a:p>
                <a:pPr lvl="2"/>
                <a:r>
                  <a:rPr lang="en-US" dirty="0"/>
                  <a:t>Area reduction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causes a ½ area increase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To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, a line shape derived from </a:t>
                </a:r>
                <a:r>
                  <a:rPr lang="en-US" dirty="0" err="1"/>
                  <a:t>Abragam</a:t>
                </a:r>
                <a:r>
                  <a:rPr lang="en-US" dirty="0"/>
                  <a:t> was used that allows for manipulated spin states with different polarizations at different frequencies (and thus different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 </a:t>
                </a:r>
                <a:r>
                  <a:rPr lang="en-US" baseline="30000" dirty="0"/>
                  <a:t>[2,3]</a:t>
                </a:r>
                <a:endParaRPr lang="en-US" dirty="0"/>
              </a:p>
              <a:p>
                <a:pPr lvl="1"/>
                <a:r>
                  <a:rPr lang="en-US" dirty="0"/>
                  <a:t>UVA achieved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=28.8%</m:t>
                    </m:r>
                  </m:oMath>
                </a14:m>
                <a:r>
                  <a:rPr lang="en-US" dirty="0"/>
                  <a:t> using </a:t>
                </a:r>
                <a:r>
                  <a:rPr lang="en-US" dirty="0" err="1"/>
                  <a:t>ssRF</a:t>
                </a:r>
                <a:r>
                  <a:rPr lang="en-US" baseline="30000" dirty="0"/>
                  <a:t>[1]</a:t>
                </a:r>
                <a:r>
                  <a:rPr lang="en-US" dirty="0"/>
                  <a:t> on peak and shoulder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measurement agrees with independent UNH extraction within experimental uncertainty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C7964E-0DEE-4281-B8D5-7267040C8B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1" y="1845734"/>
                <a:ext cx="4888318" cy="4413606"/>
              </a:xfrm>
              <a:blipFill>
                <a:blip r:embed="rId8"/>
                <a:stretch>
                  <a:fillRect t="-1381" r="-2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17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0AC6-F79A-41BD-BD4C-39477F18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ssRF</a:t>
            </a:r>
            <a:r>
              <a:rPr lang="en-US" dirty="0"/>
              <a:t> + Rotation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1271C-4BFE-4C5F-96F6-934B68BC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30539-F8AB-436B-93F0-CA53898F87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DE3BD-3DA3-40F3-8674-BBE628D14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C4ED18-54F5-4443-B655-E05083F558A8}"/>
              </a:ext>
            </a:extLst>
          </p:cNvPr>
          <p:cNvSpPr txBox="1"/>
          <p:nvPr/>
        </p:nvSpPr>
        <p:spPr>
          <a:xfrm>
            <a:off x="8340807" y="82676"/>
            <a:ext cx="3938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[1] </a:t>
            </a:r>
            <a:r>
              <a:rPr lang="en-US" sz="1600" dirty="0"/>
              <a:t>D. Keller, et al., NIM A </a:t>
            </a:r>
            <a:r>
              <a:rPr lang="en-US" sz="1600" b="1" dirty="0"/>
              <a:t>981</a:t>
            </a:r>
            <a:r>
              <a:rPr lang="en-US" sz="1600" dirty="0"/>
              <a:t>, 164504 (2020)</a:t>
            </a:r>
          </a:p>
          <a:p>
            <a:r>
              <a:rPr lang="en-US" sz="1600" baseline="30000" dirty="0"/>
              <a:t>[2] </a:t>
            </a:r>
            <a:r>
              <a:rPr lang="en-US" sz="1600" dirty="0"/>
              <a:t>D. Keller, Eur. Phys. J. A </a:t>
            </a:r>
            <a:r>
              <a:rPr lang="en-US" sz="1600" b="1" dirty="0"/>
              <a:t>53</a:t>
            </a:r>
            <a:r>
              <a:rPr lang="en-US" sz="1600" dirty="0"/>
              <a:t>, 155 (2017)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C7964E-0DEE-4281-B8D5-7267040C8B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61" y="1845733"/>
                <a:ext cx="4888318" cy="4614051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/>
                  <a:t>Technique developed by D. Keller &amp; UVA Polarized Target Lab</a:t>
                </a:r>
                <a:r>
                  <a:rPr lang="en-US" baseline="30000" dirty="0"/>
                  <a:t>[1,2]</a:t>
                </a:r>
              </a:p>
              <a:p>
                <a:pPr lvl="1"/>
                <a:r>
                  <a:rPr lang="en-US" dirty="0"/>
                  <a:t>Rotating target material changes which nuclei are at which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and thus which NMR frequency</a:t>
                </a:r>
              </a:p>
              <a:p>
                <a:pPr lvl="1"/>
                <a:r>
                  <a:rPr lang="en-US" dirty="0"/>
                  <a:t>Rotating during </a:t>
                </a:r>
                <a:r>
                  <a:rPr lang="en-US" dirty="0" err="1"/>
                  <a:t>ssRF</a:t>
                </a:r>
                <a:r>
                  <a:rPr lang="en-US" dirty="0"/>
                  <a:t> can better transport spin manipulation, further increasing tensor polarization</a:t>
                </a:r>
                <a:endParaRPr lang="en-US" baseline="30000" dirty="0"/>
              </a:p>
              <a:p>
                <a:pPr lvl="2"/>
                <a:r>
                  <a:rPr lang="en-US" dirty="0"/>
                  <a:t>Ideal rotation would be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𝑀𝐴𝑆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=54.7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UVA achieved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&gt;36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using double </a:t>
                </a:r>
                <a:r>
                  <a:rPr lang="en-US" dirty="0" err="1"/>
                  <a:t>ssRF</a:t>
                </a:r>
                <a:r>
                  <a:rPr lang="en-US" dirty="0"/>
                  <a:t> + rotation</a:t>
                </a:r>
                <a:r>
                  <a:rPr lang="en-US" baseline="30000" dirty="0"/>
                  <a:t>[1]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C7964E-0DEE-4281-B8D5-7267040C8B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1" y="1845733"/>
                <a:ext cx="4888318" cy="4614051"/>
              </a:xfrm>
              <a:blipFill>
                <a:blip r:embed="rId2"/>
                <a:stretch>
                  <a:fillRect t="-1321" r="-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3F61CFFF-866C-4C94-B9B5-5BD6CBBF0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167" y="33090"/>
            <a:ext cx="1218454" cy="1673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4A417D-86B1-45B3-B736-57D9C07992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57" t="4179" r="4902" b="19407"/>
          <a:stretch/>
        </p:blipFill>
        <p:spPr>
          <a:xfrm>
            <a:off x="6200305" y="2357119"/>
            <a:ext cx="5548876" cy="36412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59FB325-6755-4D60-AD66-F112664054B3}"/>
              </a:ext>
            </a:extLst>
          </p:cNvPr>
          <p:cNvGrpSpPr/>
          <p:nvPr/>
        </p:nvGrpSpPr>
        <p:grpSpPr>
          <a:xfrm>
            <a:off x="6096000" y="2168247"/>
            <a:ext cx="5857341" cy="3907433"/>
            <a:chOff x="6096000" y="2168247"/>
            <a:chExt cx="5857341" cy="390743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6783880-3278-4E75-812C-7814A4179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2168247"/>
              <a:ext cx="5857341" cy="390743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D68152F-75DF-4EDA-B235-CDF6BD8FDCF5}"/>
                    </a:ext>
                  </a:extLst>
                </p:cNvPr>
                <p:cNvSpPr txBox="1"/>
                <p:nvPr/>
              </p:nvSpPr>
              <p:spPr>
                <a:xfrm>
                  <a:off x="7092612" y="2553244"/>
                  <a:ext cx="2496389" cy="3169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𝑧𝑧</m:t>
                            </m:r>
                          </m:sub>
                        </m:sSub>
                        <m:r>
                          <a:rPr lang="en-US" sz="1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36.3</m:t>
                        </m:r>
                        <m:r>
                          <a:rPr lang="en-US" sz="14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sz="1400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1400" b="0" i="0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9.3</m:t>
                        </m:r>
                        <m:r>
                          <a:rPr lang="en-US" sz="1400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 </m:t>
                        </m:r>
                        <m:sSup>
                          <m:sSupPr>
                            <m:ctrlPr>
                              <a:rPr lang="en-US" sz="1400" i="1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1400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rel</m:t>
                            </m:r>
                            <m:r>
                              <a:rPr lang="en-US" sz="1400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400" i="1" dirty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[1]</m:t>
                            </m:r>
                          </m:sup>
                        </m:sSup>
                      </m:oMath>
                    </m:oMathPara>
                  </a14:m>
                  <a:endParaRPr lang="en-US" sz="1400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D68152F-75DF-4EDA-B235-CDF6BD8FD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612" y="2553244"/>
                  <a:ext cx="2496389" cy="316946"/>
                </a:xfrm>
                <a:prstGeom prst="rect">
                  <a:avLst/>
                </a:prstGeom>
                <a:blipFill>
                  <a:blip r:embed="rId6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EBEC4167-F59D-450C-8F18-FB909FA3E55F}"/>
                </a:ext>
              </a:extLst>
            </p:cNvPr>
            <p:cNvSpPr/>
            <p:nvPr/>
          </p:nvSpPr>
          <p:spPr>
            <a:xfrm>
              <a:off x="8974743" y="3799840"/>
              <a:ext cx="138777" cy="599440"/>
            </a:xfrm>
            <a:prstGeom prst="down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row: Down 38">
              <a:extLst>
                <a:ext uri="{FF2B5EF4-FFF2-40B4-BE49-F238E27FC236}">
                  <a16:creationId xmlns:a16="http://schemas.microsoft.com/office/drawing/2014/main" id="{C4F91E92-731E-4FAC-B59D-56C235FDF605}"/>
                </a:ext>
              </a:extLst>
            </p:cNvPr>
            <p:cNvSpPr/>
            <p:nvPr/>
          </p:nvSpPr>
          <p:spPr>
            <a:xfrm>
              <a:off x="9968279" y="4704080"/>
              <a:ext cx="384761" cy="599440"/>
            </a:xfrm>
            <a:prstGeom prst="downArrow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4CD1C3-BDA9-4C4D-8C2C-3001F40EEBBD}"/>
                </a:ext>
              </a:extLst>
            </p:cNvPr>
            <p:cNvSpPr txBox="1"/>
            <p:nvPr/>
          </p:nvSpPr>
          <p:spPr>
            <a:xfrm>
              <a:off x="8791497" y="3516861"/>
              <a:ext cx="505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FF00FF"/>
                  </a:solidFill>
                </a:rPr>
                <a:t>ssRF</a:t>
              </a:r>
              <a:endParaRPr lang="en-US" sz="1400" dirty="0">
                <a:solidFill>
                  <a:srgbClr val="FF00FF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7545B1E-3417-431E-AD54-DEE21180FA5A}"/>
                </a:ext>
              </a:extLst>
            </p:cNvPr>
            <p:cNvSpPr txBox="1"/>
            <p:nvPr/>
          </p:nvSpPr>
          <p:spPr>
            <a:xfrm>
              <a:off x="9926083" y="4396303"/>
              <a:ext cx="505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FF00FF"/>
                  </a:solidFill>
                </a:rPr>
                <a:t>ssRF</a:t>
              </a:r>
              <a:endParaRPr lang="en-US" sz="1400" dirty="0">
                <a:solidFill>
                  <a:srgbClr val="FF00FF"/>
                </a:solidFill>
              </a:endParaRP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DA9F7D4D-F7B0-4507-BA55-0FF5931E6943}"/>
                </a:ext>
              </a:extLst>
            </p:cNvPr>
            <p:cNvSpPr/>
            <p:nvPr/>
          </p:nvSpPr>
          <p:spPr>
            <a:xfrm rot="576535">
              <a:off x="9118611" y="4448963"/>
              <a:ext cx="243583" cy="814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4F04A52D-9ADA-449E-9C51-608EB4A0F46E}"/>
                </a:ext>
              </a:extLst>
            </p:cNvPr>
            <p:cNvSpPr/>
            <p:nvPr/>
          </p:nvSpPr>
          <p:spPr>
            <a:xfrm rot="11527201">
              <a:off x="9906296" y="5386260"/>
              <a:ext cx="243583" cy="814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9640101-7044-4932-850F-81E9AD27FF95}"/>
                </a:ext>
              </a:extLst>
            </p:cNvPr>
            <p:cNvSpPr txBox="1"/>
            <p:nvPr/>
          </p:nvSpPr>
          <p:spPr>
            <a:xfrm>
              <a:off x="9014968" y="4198053"/>
              <a:ext cx="4791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Rot.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5C419D2-17CE-4D13-B210-3033CCF4D1C7}"/>
                </a:ext>
              </a:extLst>
            </p:cNvPr>
            <p:cNvSpPr txBox="1"/>
            <p:nvPr/>
          </p:nvSpPr>
          <p:spPr>
            <a:xfrm>
              <a:off x="10077300" y="5274421"/>
              <a:ext cx="4791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2"/>
                  </a:solidFill>
                </a:rPr>
                <a:t>Rot.</a:t>
              </a:r>
            </a:p>
          </p:txBody>
        </p:sp>
      </p:grpSp>
      <p:sp>
        <p:nvSpPr>
          <p:cNvPr id="21" name="Arrow: Curved Left 20">
            <a:extLst>
              <a:ext uri="{FF2B5EF4-FFF2-40B4-BE49-F238E27FC236}">
                <a16:creationId xmlns:a16="http://schemas.microsoft.com/office/drawing/2014/main" id="{E2C64B39-5963-475A-A711-2CB2B8078E69}"/>
              </a:ext>
            </a:extLst>
          </p:cNvPr>
          <p:cNvSpPr/>
          <p:nvPr/>
        </p:nvSpPr>
        <p:spPr>
          <a:xfrm>
            <a:off x="7660640" y="695007"/>
            <a:ext cx="284480" cy="8541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Physics Extraction (#2.3)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=25%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±7%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nA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−120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hr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0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A79DB-3B72-6811-D766-787C59F4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D14C8-A7B7-6A3D-267E-81EDB5A777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66F5-8CE0-A7E0-70EB-DA3FFF4A2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836A52F-48A4-8614-BCD1-D02B4579D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1128" y="3026410"/>
            <a:ext cx="3214551" cy="2842683"/>
          </a:xfrm>
        </p:spPr>
        <p:txBody>
          <a:bodyPr/>
          <a:lstStyle/>
          <a:p>
            <a:pPr lvl="1"/>
            <a:r>
              <a:rPr lang="en-US" dirty="0"/>
              <a:t>120 hours removed from two lowest kinematic settings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3FD613-9E96-DDF2-90B3-AF649D25D7A4}"/>
              </a:ext>
            </a:extLst>
          </p:cNvPr>
          <p:cNvSpPr txBox="1"/>
          <p:nvPr/>
        </p:nvSpPr>
        <p:spPr>
          <a:xfrm rot="16200000">
            <a:off x="75880" y="3535863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Update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DC00713-53B3-293D-0294-EA6A039AB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63" b="63651"/>
          <a:stretch/>
        </p:blipFill>
        <p:spPr>
          <a:xfrm>
            <a:off x="952500" y="2676799"/>
            <a:ext cx="6896100" cy="24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Physics Extraction (#2.3)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=26%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±2% 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rel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&amp; Drifts Mitigated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20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A79DB-3B72-6811-D766-787C59F4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D14C8-A7B7-6A3D-267E-81EDB5A777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66F5-8CE0-A7E0-70EB-DA3FFF4A2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470BF4-15AE-C5F2-0FF5-4140FA96CEA5}"/>
              </a:ext>
            </a:extLst>
          </p:cNvPr>
          <p:cNvSpPr txBox="1"/>
          <p:nvPr/>
        </p:nvSpPr>
        <p:spPr>
          <a:xfrm rot="16200000">
            <a:off x="57259" y="2531692"/>
            <a:ext cx="99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Proposal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74B0B-2FCF-DB77-744F-513FB5107A81}"/>
              </a:ext>
            </a:extLst>
          </p:cNvPr>
          <p:cNvSpPr txBox="1"/>
          <p:nvPr/>
        </p:nvSpPr>
        <p:spPr>
          <a:xfrm rot="16200000">
            <a:off x="119423" y="5087087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Update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CF083094-B51A-72EE-6DD2-797DFC400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2" b="67477"/>
          <a:stretch/>
        </p:blipFill>
        <p:spPr>
          <a:xfrm>
            <a:off x="952500" y="1786070"/>
            <a:ext cx="10287000" cy="2167213"/>
          </a:xfrm>
          <a:prstGeom prst="rect">
            <a:avLst/>
          </a:prstGeom>
        </p:spPr>
      </p:pic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id="{B26F1124-A2DC-EE59-C137-C9AADF7B98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614"/>
          <a:stretch/>
        </p:blipFill>
        <p:spPr>
          <a:xfrm>
            <a:off x="952500" y="3953283"/>
            <a:ext cx="10287000" cy="249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4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Physics Extraction (#2.3)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=26%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±2% 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rel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388E25-284C-3F67-CD98-D60FFD921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A79DB-3B72-6811-D766-787C59F4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D14C8-A7B7-6A3D-267E-81EDB5A777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66F5-8CE0-A7E0-70EB-DA3FFF4A2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pic>
        <p:nvPicPr>
          <p:cNvPr id="8" name="Picture 7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A441E9C5-D7CC-4461-2768-F3FD6E231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8" b="63115"/>
          <a:stretch/>
        </p:blipFill>
        <p:spPr>
          <a:xfrm>
            <a:off x="952500" y="1801584"/>
            <a:ext cx="10287000" cy="24295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A54319-96E3-677B-CA37-DE96F5CDDCF6}"/>
              </a:ext>
            </a:extLst>
          </p:cNvPr>
          <p:cNvSpPr txBox="1"/>
          <p:nvPr/>
        </p:nvSpPr>
        <p:spPr>
          <a:xfrm rot="16200000">
            <a:off x="57259" y="3018802"/>
            <a:ext cx="99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Proposal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2FB805-DDD9-EBEA-BBF5-787BEFF280EA}"/>
              </a:ext>
            </a:extLst>
          </p:cNvPr>
          <p:cNvSpPr txBox="1"/>
          <p:nvPr/>
        </p:nvSpPr>
        <p:spPr>
          <a:xfrm rot="16200000">
            <a:off x="119423" y="5087087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Update</a:t>
            </a:r>
          </a:p>
        </p:txBody>
      </p:sp>
      <p:pic>
        <p:nvPicPr>
          <p:cNvPr id="13" name="Picture 12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BF7E1195-A0F8-E57E-6DEC-301F4AB5E4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699"/>
          <a:stretch/>
        </p:blipFill>
        <p:spPr>
          <a:xfrm>
            <a:off x="952500" y="3951514"/>
            <a:ext cx="10287000" cy="2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4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78C0-2381-C0A2-C0F0-13748C4D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 – 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C9945-865A-7564-074E-2DBE4531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C38D-D3A3-8545-DE90-426DFAC488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D65C3-4BC2-2725-D626-F339D47A8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61A166-9E9B-42D5-0587-30FFAB004548}"/>
              </a:ext>
            </a:extLst>
          </p:cNvPr>
          <p:cNvGrpSpPr/>
          <p:nvPr/>
        </p:nvGrpSpPr>
        <p:grpSpPr>
          <a:xfrm>
            <a:off x="3688557" y="1956416"/>
            <a:ext cx="3902227" cy="1676026"/>
            <a:chOff x="545684" y="2361110"/>
            <a:chExt cx="3237437" cy="13904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413920-4DA8-1295-93C1-53C45899A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684" y="2653871"/>
              <a:ext cx="2741758" cy="109773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97E17E-244B-7FB8-9031-5384E23DE36D}"/>
                </a:ext>
              </a:extLst>
            </p:cNvPr>
            <p:cNvSpPr txBox="1"/>
            <p:nvPr/>
          </p:nvSpPr>
          <p:spPr>
            <a:xfrm>
              <a:off x="754535" y="2361110"/>
              <a:ext cx="3028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Luminosities w/o charge &amp; eff.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51AAF99-8FC3-BB27-2F39-1C8C7D753B96}"/>
              </a:ext>
            </a:extLst>
          </p:cNvPr>
          <p:cNvGrpSpPr/>
          <p:nvPr/>
        </p:nvGrpSpPr>
        <p:grpSpPr>
          <a:xfrm>
            <a:off x="2603617" y="4095380"/>
            <a:ext cx="6711300" cy="1717685"/>
            <a:chOff x="142429" y="4249383"/>
            <a:chExt cx="6711300" cy="17176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299C89E-E08E-4B16-4A59-1B31789AC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429" y="4488236"/>
              <a:ext cx="6711300" cy="74485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B63B7A-A278-BC6B-ECAD-961EEDE41EE6}"/>
                </a:ext>
              </a:extLst>
            </p:cNvPr>
            <p:cNvSpPr txBox="1"/>
            <p:nvPr/>
          </p:nvSpPr>
          <p:spPr>
            <a:xfrm>
              <a:off x="258856" y="4249383"/>
              <a:ext cx="187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 Events Detected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25E6B3-4CD1-B9A2-E5B5-DEFCD1F49BFE}"/>
                </a:ext>
              </a:extLst>
            </p:cNvPr>
            <p:cNvSpPr txBox="1"/>
            <p:nvPr/>
          </p:nvSpPr>
          <p:spPr>
            <a:xfrm>
              <a:off x="338568" y="5216638"/>
              <a:ext cx="1269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Acceptance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76C9CA-1B68-51EA-2E59-8C0B22F5B7DE}"/>
                </a:ext>
              </a:extLst>
            </p:cNvPr>
            <p:cNvSpPr txBox="1"/>
            <p:nvPr/>
          </p:nvSpPr>
          <p:spPr>
            <a:xfrm>
              <a:off x="1036320" y="5597736"/>
              <a:ext cx="1225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Efficiencies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8C83B3-753A-B9C3-6C70-3C38C6AF075F}"/>
                </a:ext>
              </a:extLst>
            </p:cNvPr>
            <p:cNvSpPr txBox="1"/>
            <p:nvPr/>
          </p:nvSpPr>
          <p:spPr>
            <a:xfrm>
              <a:off x="2272935" y="5352266"/>
              <a:ext cx="1428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Beam Charge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4782367-DF16-6EF5-4CE0-BAD320D02C6E}"/>
                </a:ext>
              </a:extLst>
            </p:cNvPr>
            <p:cNvCxnSpPr/>
            <p:nvPr/>
          </p:nvCxnSpPr>
          <p:spPr>
            <a:xfrm flipV="1">
              <a:off x="1360149" y="4956561"/>
              <a:ext cx="237915" cy="338223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B6FAF25-FE18-AC1D-84D7-BEBC04F67D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2067" y="4999290"/>
              <a:ext cx="119641" cy="649480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C43C376-49D6-4A52-A54E-8B7B4E8895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08262" y="4990744"/>
              <a:ext cx="324740" cy="452927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48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78C0-2381-C0A2-C0F0-13748C4D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 – 2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C9945-865A-7564-074E-2DBE4531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C38D-D3A3-8545-DE90-426DFAC488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D65C3-4BC2-2725-D626-F339D47A8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3FE3737-3BAA-F1B9-E5A6-5DC5F6470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04" y="2719049"/>
            <a:ext cx="6073210" cy="75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79F17B-71DD-976D-54A0-2C33A9AA9504}"/>
                  </a:ext>
                </a:extLst>
              </p:cNvPr>
              <p:cNvSpPr txBox="1"/>
              <p:nvPr/>
            </p:nvSpPr>
            <p:spPr>
              <a:xfrm>
                <a:off x="5993450" y="3721330"/>
                <a:ext cx="2569999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(0,0,0)</m:t>
                      </m:r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79F17B-71DD-976D-54A0-2C33A9AA9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450" y="3721330"/>
                <a:ext cx="256999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C026FC87-B219-3F16-0A23-DCFCD847B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641" y="4406117"/>
            <a:ext cx="7229475" cy="847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8D20402-5FAD-6F4C-58DE-F7AF950AD6D1}"/>
                  </a:ext>
                </a:extLst>
              </p:cNvPr>
              <p:cNvSpPr txBox="1"/>
              <p:nvPr/>
            </p:nvSpPr>
            <p:spPr>
              <a:xfrm>
                <a:off x="4842012" y="5330754"/>
                <a:ext cx="1814728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𝑓𝑄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8D20402-5FAD-6F4C-58DE-F7AF950AD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12" y="5330754"/>
                <a:ext cx="1814728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row: Down 53">
            <a:extLst>
              <a:ext uri="{FF2B5EF4-FFF2-40B4-BE49-F238E27FC236}">
                <a16:creationId xmlns:a16="http://schemas.microsoft.com/office/drawing/2014/main" id="{BFA38AFB-A9BF-8263-D0B5-3FBF7F07F817}"/>
              </a:ext>
            </a:extLst>
          </p:cNvPr>
          <p:cNvSpPr/>
          <p:nvPr/>
        </p:nvSpPr>
        <p:spPr>
          <a:xfrm>
            <a:off x="5483623" y="2348666"/>
            <a:ext cx="658005" cy="518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D9E43818-BF39-3A76-B337-E4B99F240D0F}"/>
              </a:ext>
            </a:extLst>
          </p:cNvPr>
          <p:cNvSpPr/>
          <p:nvPr/>
        </p:nvSpPr>
        <p:spPr>
          <a:xfrm>
            <a:off x="5420374" y="3622584"/>
            <a:ext cx="658005" cy="604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1C40B03-B1FC-A4FF-F7F9-7D1723B32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017" y="1746621"/>
            <a:ext cx="6568866" cy="59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12F0D1-F383-CE42-2C4E-78661B1CB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41" y="3524630"/>
            <a:ext cx="8694174" cy="1773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678C0-2381-C0A2-C0F0-13748C4D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 – 4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C9945-865A-7564-074E-2DBE4531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C38D-D3A3-8545-DE90-426DFAC488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D65C3-4BC2-2725-D626-F339D47A8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538580-5FDE-0267-569D-333C6D74A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765" y="1850687"/>
            <a:ext cx="7571226" cy="781420"/>
          </a:xfrm>
          <a:prstGeom prst="rect">
            <a:avLst/>
          </a:prstGeom>
        </p:spPr>
      </p:pic>
      <p:sp>
        <p:nvSpPr>
          <p:cNvPr id="54" name="Arrow: Down 53">
            <a:extLst>
              <a:ext uri="{FF2B5EF4-FFF2-40B4-BE49-F238E27FC236}">
                <a16:creationId xmlns:a16="http://schemas.microsoft.com/office/drawing/2014/main" id="{BFA38AFB-A9BF-8263-D0B5-3FBF7F07F817}"/>
              </a:ext>
            </a:extLst>
          </p:cNvPr>
          <p:cNvSpPr/>
          <p:nvPr/>
        </p:nvSpPr>
        <p:spPr>
          <a:xfrm>
            <a:off x="5483623" y="2935874"/>
            <a:ext cx="658005" cy="663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4529B6-1752-343D-48EC-3CC748A17A58}"/>
              </a:ext>
            </a:extLst>
          </p:cNvPr>
          <p:cNvGrpSpPr/>
          <p:nvPr/>
        </p:nvGrpSpPr>
        <p:grpSpPr>
          <a:xfrm>
            <a:off x="8588524" y="135220"/>
            <a:ext cx="3390876" cy="1403474"/>
            <a:chOff x="2170852" y="3095714"/>
            <a:chExt cx="4740672" cy="196215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716EE4B-DA59-CFFC-3214-A4604C0A6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0852" y="3095714"/>
              <a:ext cx="4124325" cy="1962150"/>
            </a:xfrm>
            <a:prstGeom prst="rect">
              <a:avLst/>
            </a:prstGeom>
          </p:spPr>
        </p:pic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D3E4D414-576C-853A-EA3A-51E9316B03C7}"/>
                </a:ext>
              </a:extLst>
            </p:cNvPr>
            <p:cNvSpPr/>
            <p:nvPr/>
          </p:nvSpPr>
          <p:spPr>
            <a:xfrm>
              <a:off x="6295177" y="3095714"/>
              <a:ext cx="122715" cy="903718"/>
            </a:xfrm>
            <a:prstGeom prst="rightBrac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CC47162E-14BB-86A0-4D8C-C5ABF9C3D1E8}"/>
                </a:ext>
              </a:extLst>
            </p:cNvPr>
            <p:cNvSpPr/>
            <p:nvPr/>
          </p:nvSpPr>
          <p:spPr>
            <a:xfrm>
              <a:off x="6295177" y="4076789"/>
              <a:ext cx="122715" cy="903718"/>
            </a:xfrm>
            <a:prstGeom prst="rightBrac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489061-BCB7-1A29-49CC-FC0BF1629999}"/>
                    </a:ext>
                  </a:extLst>
                </p:cNvPr>
                <p:cNvSpPr txBox="1"/>
                <p:nvPr/>
              </p:nvSpPr>
              <p:spPr>
                <a:xfrm>
                  <a:off x="6508208" y="3349858"/>
                  <a:ext cx="403316" cy="3954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2EB3DB-39B9-9422-0271-7E7F07D6F3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208" y="3349858"/>
                  <a:ext cx="403316" cy="395429"/>
                </a:xfrm>
                <a:prstGeom prst="rect">
                  <a:avLst/>
                </a:prstGeom>
                <a:blipFill>
                  <a:blip r:embed="rId5"/>
                  <a:stretch>
                    <a:fillRect l="-10606" r="-10606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4C0EEE1-36E6-CE74-D7B3-BB2D54F7F81D}"/>
                    </a:ext>
                  </a:extLst>
                </p:cNvPr>
                <p:cNvSpPr txBox="1"/>
                <p:nvPr/>
              </p:nvSpPr>
              <p:spPr>
                <a:xfrm>
                  <a:off x="6508208" y="4301303"/>
                  <a:ext cx="37003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67D0317-F757-F3F3-7D79-3B81AB44FE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208" y="4301303"/>
                  <a:ext cx="37003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1667" r="-833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766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12F0D1-F383-CE42-2C4E-78661B1CB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41" y="3524630"/>
            <a:ext cx="8694174" cy="1773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678C0-2381-C0A2-C0F0-13748C4D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 – 4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C9945-865A-7564-074E-2DBE4531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C38D-D3A3-8545-DE90-426DFAC488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D65C3-4BC2-2725-D626-F339D47A8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8D20402-5FAD-6F4C-58DE-F7AF950AD6D1}"/>
                  </a:ext>
                </a:extLst>
              </p:cNvPr>
              <p:cNvSpPr txBox="1"/>
              <p:nvPr/>
            </p:nvSpPr>
            <p:spPr>
              <a:xfrm>
                <a:off x="4842012" y="5493125"/>
                <a:ext cx="1814728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𝑓𝑄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8D20402-5FAD-6F4C-58DE-F7AF950AD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12" y="5493125"/>
                <a:ext cx="1814728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E538580-5FDE-0267-569D-333C6D74A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765" y="1850687"/>
            <a:ext cx="7571226" cy="781420"/>
          </a:xfrm>
          <a:prstGeom prst="rect">
            <a:avLst/>
          </a:prstGeom>
        </p:spPr>
      </p:pic>
      <p:sp>
        <p:nvSpPr>
          <p:cNvPr id="54" name="Arrow: Down 53">
            <a:extLst>
              <a:ext uri="{FF2B5EF4-FFF2-40B4-BE49-F238E27FC236}">
                <a16:creationId xmlns:a16="http://schemas.microsoft.com/office/drawing/2014/main" id="{BFA38AFB-A9BF-8263-D0B5-3FBF7F07F817}"/>
              </a:ext>
            </a:extLst>
          </p:cNvPr>
          <p:cNvSpPr/>
          <p:nvPr/>
        </p:nvSpPr>
        <p:spPr>
          <a:xfrm>
            <a:off x="5483623" y="2935874"/>
            <a:ext cx="658005" cy="663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4529B6-1752-343D-48EC-3CC748A17A58}"/>
              </a:ext>
            </a:extLst>
          </p:cNvPr>
          <p:cNvGrpSpPr/>
          <p:nvPr/>
        </p:nvGrpSpPr>
        <p:grpSpPr>
          <a:xfrm>
            <a:off x="8588524" y="135220"/>
            <a:ext cx="3390876" cy="1403474"/>
            <a:chOff x="2170852" y="3095714"/>
            <a:chExt cx="4740672" cy="196215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716EE4B-DA59-CFFC-3214-A4604C0A6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70852" y="3095714"/>
              <a:ext cx="4124325" cy="1962150"/>
            </a:xfrm>
            <a:prstGeom prst="rect">
              <a:avLst/>
            </a:prstGeom>
          </p:spPr>
        </p:pic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D3E4D414-576C-853A-EA3A-51E9316B03C7}"/>
                </a:ext>
              </a:extLst>
            </p:cNvPr>
            <p:cNvSpPr/>
            <p:nvPr/>
          </p:nvSpPr>
          <p:spPr>
            <a:xfrm>
              <a:off x="6295177" y="3095714"/>
              <a:ext cx="122715" cy="903718"/>
            </a:xfrm>
            <a:prstGeom prst="rightBrac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CC47162E-14BB-86A0-4D8C-C5ABF9C3D1E8}"/>
                </a:ext>
              </a:extLst>
            </p:cNvPr>
            <p:cNvSpPr/>
            <p:nvPr/>
          </p:nvSpPr>
          <p:spPr>
            <a:xfrm>
              <a:off x="6295177" y="4076789"/>
              <a:ext cx="122715" cy="903718"/>
            </a:xfrm>
            <a:prstGeom prst="rightBrac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489061-BCB7-1A29-49CC-FC0BF1629999}"/>
                    </a:ext>
                  </a:extLst>
                </p:cNvPr>
                <p:cNvSpPr txBox="1"/>
                <p:nvPr/>
              </p:nvSpPr>
              <p:spPr>
                <a:xfrm>
                  <a:off x="6508208" y="3349858"/>
                  <a:ext cx="403316" cy="3954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2EB3DB-39B9-9422-0271-7E7F07D6F3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208" y="3349858"/>
                  <a:ext cx="403316" cy="395429"/>
                </a:xfrm>
                <a:prstGeom prst="rect">
                  <a:avLst/>
                </a:prstGeom>
                <a:blipFill>
                  <a:blip r:embed="rId6"/>
                  <a:stretch>
                    <a:fillRect l="-10606" r="-10606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4C0EEE1-36E6-CE74-D7B3-BB2D54F7F81D}"/>
                    </a:ext>
                  </a:extLst>
                </p:cNvPr>
                <p:cNvSpPr txBox="1"/>
                <p:nvPr/>
              </p:nvSpPr>
              <p:spPr>
                <a:xfrm>
                  <a:off x="6508208" y="4301303"/>
                  <a:ext cx="37003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67D0317-F757-F3F3-7D79-3B81AB44FE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208" y="4301303"/>
                  <a:ext cx="37003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1667" r="-833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A08F4FE9-62D6-3EC0-3052-AF5EC577C162}"/>
              </a:ext>
            </a:extLst>
          </p:cNvPr>
          <p:cNvSpPr/>
          <p:nvPr/>
        </p:nvSpPr>
        <p:spPr>
          <a:xfrm>
            <a:off x="5477855" y="3982340"/>
            <a:ext cx="5460761" cy="365125"/>
          </a:xfrm>
          <a:prstGeom prst="mathMultiply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5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04B2-DE0D-84D8-8873-EB60ECE3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to Charges #3.1 &amp; #4.1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F97B-7575-591E-FF52-019EA33DCE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201168" lvl="1" indent="0">
                  <a:buNone/>
                </a:pPr>
                <a:r>
                  <a:rPr lang="en-US" sz="4000" dirty="0"/>
                  <a:t>What assumptions are made regarding the vector polarization of the target? </a:t>
                </a:r>
                <a:br>
                  <a:rPr lang="en-US" sz="4000" dirty="0"/>
                </a:br>
                <a:r>
                  <a:rPr lang="en-US" sz="4000" dirty="0"/>
                  <a:t>What is the current experimental situation?</a:t>
                </a:r>
              </a:p>
              <a:p>
                <a:pPr marL="201168" lvl="1" indent="0">
                  <a:buNone/>
                </a:pPr>
                <a:endParaRPr lang="en-US" sz="4000" dirty="0"/>
              </a:p>
              <a:p>
                <a:pPr lvl="2"/>
                <a:r>
                  <a:rPr lang="en-US" sz="3200" dirty="0"/>
                  <a:t>Integrating over +/- vector pol. suppresses drift systematics</a:t>
                </a:r>
              </a:p>
              <a:p>
                <a:pPr lvl="3"/>
                <a:r>
                  <a:rPr lang="en-US" sz="3200" dirty="0"/>
                  <a:t>Also removes model dependence for diluting asymmetries</a:t>
                </a:r>
              </a:p>
              <a:p>
                <a:pPr lvl="3"/>
                <a:endParaRPr lang="en-US" sz="3200" dirty="0"/>
              </a:p>
              <a:p>
                <a:pPr lvl="2"/>
                <a:r>
                  <a:rPr lang="en-US" sz="3200" dirty="0"/>
                  <a:t>Flipping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sz="3200" dirty="0"/>
                  <a:t> multiple times per hour is possible</a:t>
                </a:r>
              </a:p>
              <a:p>
                <a:pPr lvl="3"/>
                <a:r>
                  <a:rPr lang="en-US" sz="3200" dirty="0"/>
                  <a:t>Further suppresses systematics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BF97B-7575-591E-FF52-019EA33DCE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8" t="-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55691-5005-4BFC-882F-8653CD6F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242EC-5FF4-C4FE-C1AF-0A5DF1E225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54B3A-4DF2-0E8D-EFBE-A36360498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2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78C0-2381-C0A2-C0F0-13748C4D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 – 4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C9945-865A-7564-074E-2DBE4531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C38D-D3A3-8545-DE90-426DFAC488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D65C3-4BC2-2725-D626-F339D47A8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8D20402-5FAD-6F4C-58DE-F7AF950AD6D1}"/>
                  </a:ext>
                </a:extLst>
              </p:cNvPr>
              <p:cNvSpPr txBox="1"/>
              <p:nvPr/>
            </p:nvSpPr>
            <p:spPr>
              <a:xfrm>
                <a:off x="4842012" y="5493125"/>
                <a:ext cx="1814728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𝑓𝑄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8D20402-5FAD-6F4C-58DE-F7AF950AD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12" y="5493125"/>
                <a:ext cx="1814728" cy="6915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94529B6-1752-343D-48EC-3CC748A17A58}"/>
              </a:ext>
            </a:extLst>
          </p:cNvPr>
          <p:cNvGrpSpPr/>
          <p:nvPr/>
        </p:nvGrpSpPr>
        <p:grpSpPr>
          <a:xfrm>
            <a:off x="8588524" y="135220"/>
            <a:ext cx="3390876" cy="1403474"/>
            <a:chOff x="2170852" y="3095714"/>
            <a:chExt cx="4740672" cy="196215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716EE4B-DA59-CFFC-3214-A4604C0A6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0852" y="3095714"/>
              <a:ext cx="4124325" cy="1962150"/>
            </a:xfrm>
            <a:prstGeom prst="rect">
              <a:avLst/>
            </a:prstGeom>
          </p:spPr>
        </p:pic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D3E4D414-576C-853A-EA3A-51E9316B03C7}"/>
                </a:ext>
              </a:extLst>
            </p:cNvPr>
            <p:cNvSpPr/>
            <p:nvPr/>
          </p:nvSpPr>
          <p:spPr>
            <a:xfrm>
              <a:off x="6295177" y="3095714"/>
              <a:ext cx="122715" cy="903718"/>
            </a:xfrm>
            <a:prstGeom prst="rightBrac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CC47162E-14BB-86A0-4D8C-C5ABF9C3D1E8}"/>
                </a:ext>
              </a:extLst>
            </p:cNvPr>
            <p:cNvSpPr/>
            <p:nvPr/>
          </p:nvSpPr>
          <p:spPr>
            <a:xfrm>
              <a:off x="6295177" y="4076789"/>
              <a:ext cx="122715" cy="903718"/>
            </a:xfrm>
            <a:prstGeom prst="rightBrac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489061-BCB7-1A29-49CC-FC0BF1629999}"/>
                    </a:ext>
                  </a:extLst>
                </p:cNvPr>
                <p:cNvSpPr txBox="1"/>
                <p:nvPr/>
              </p:nvSpPr>
              <p:spPr>
                <a:xfrm>
                  <a:off x="6508208" y="3349858"/>
                  <a:ext cx="403316" cy="3954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72EB3DB-39B9-9422-0271-7E7F07D6F3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208" y="3349858"/>
                  <a:ext cx="403316" cy="395429"/>
                </a:xfrm>
                <a:prstGeom prst="rect">
                  <a:avLst/>
                </a:prstGeom>
                <a:blipFill>
                  <a:blip r:embed="rId4"/>
                  <a:stretch>
                    <a:fillRect l="-10606" r="-10606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4C0EEE1-36E6-CE74-D7B3-BB2D54F7F81D}"/>
                    </a:ext>
                  </a:extLst>
                </p:cNvPr>
                <p:cNvSpPr txBox="1"/>
                <p:nvPr/>
              </p:nvSpPr>
              <p:spPr>
                <a:xfrm>
                  <a:off x="6508208" y="4301303"/>
                  <a:ext cx="37003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67D0317-F757-F3F3-7D79-3B81AB44FE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8208" y="4301303"/>
                  <a:ext cx="37003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1667" r="-833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C4C88CE3-8CD6-80F7-FE9F-F126F7A22A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878540"/>
              </a:xfrm>
            </p:spPr>
            <p:txBody>
              <a:bodyPr/>
              <a:lstStyle/>
              <a:p>
                <a:r>
                  <a:rPr lang="en-US" dirty="0"/>
                  <a:t>With fast tensor pol. switching,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C4C88CE3-8CD6-80F7-FE9F-F126F7A22A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878540"/>
              </a:xfrm>
              <a:blipFill>
                <a:blip r:embed="rId6"/>
                <a:stretch>
                  <a:fillRect l="-606" t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Down 25">
            <a:extLst>
              <a:ext uri="{FF2B5EF4-FFF2-40B4-BE49-F238E27FC236}">
                <a16:creationId xmlns:a16="http://schemas.microsoft.com/office/drawing/2014/main" id="{6D0D295A-4F47-2253-83A8-AFB457185B5B}"/>
              </a:ext>
            </a:extLst>
          </p:cNvPr>
          <p:cNvSpPr/>
          <p:nvPr/>
        </p:nvSpPr>
        <p:spPr>
          <a:xfrm>
            <a:off x="5483623" y="3965925"/>
            <a:ext cx="658005" cy="472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91E327-5C18-3438-7801-F36A2BA5F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4050" y="2246993"/>
            <a:ext cx="8343900" cy="1704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F7CECC-8DB4-0D92-FA6B-740F7EE327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7674" y="4522573"/>
            <a:ext cx="3529902" cy="83299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CBAB8A-4C87-8F5A-46A4-1045A5CE8169}"/>
              </a:ext>
            </a:extLst>
          </p:cNvPr>
          <p:cNvCxnSpPr>
            <a:cxnSpLocks/>
          </p:cNvCxnSpPr>
          <p:nvPr/>
        </p:nvCxnSpPr>
        <p:spPr>
          <a:xfrm flipV="1">
            <a:off x="3811424" y="3649054"/>
            <a:ext cx="632389" cy="484673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6CC855-6D8E-B497-1ED6-49EC6AF21584}"/>
                  </a:ext>
                </a:extLst>
              </p:cNvPr>
              <p:cNvSpPr txBox="1"/>
              <p:nvPr/>
            </p:nvSpPr>
            <p:spPr>
              <a:xfrm>
                <a:off x="2585137" y="4061845"/>
                <a:ext cx="158572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b="0" dirty="0">
                  <a:solidFill>
                    <a:srgbClr val="FF33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b="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56CC855-6D8E-B497-1ED6-49EC6AF21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137" y="4061845"/>
                <a:ext cx="158572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4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8BA5047-A58F-73B0-0AC5-7E6ACE9B4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2214562"/>
            <a:ext cx="11210925" cy="2428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678C0-2381-C0A2-C0F0-13748C4D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 (#3.1 &amp; 4.1)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8A4C5-BF32-B57F-8F35-36C0187D6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case where integrated beam helicity is 0, this gives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C9945-865A-7564-074E-2DBE4531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C38D-D3A3-8545-DE90-426DFAC488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D65C3-4BC2-2725-D626-F339D47A8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D8DBFF-47F0-100D-4CFE-82CBC7822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161" y="0"/>
            <a:ext cx="3577839" cy="170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8BA5047-A58F-73B0-0AC5-7E6ACE9B4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2214562"/>
            <a:ext cx="11210925" cy="2428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678C0-2381-C0A2-C0F0-13748C4D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 (#3.1 &amp; 4.1)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8A4C5-BF32-B57F-8F35-36C0187D6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case where integrated beam helicity is 0, this gives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C9945-865A-7564-074E-2DBE4531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C38D-D3A3-8545-DE90-426DFAC488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D65C3-4BC2-2725-D626-F339D47A8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D8DBFF-47F0-100D-4CFE-82CBC7822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161" y="0"/>
            <a:ext cx="3577839" cy="170215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91B34F6-32AB-BF3A-042E-25C74FBDAC64}"/>
              </a:ext>
            </a:extLst>
          </p:cNvPr>
          <p:cNvGrpSpPr/>
          <p:nvPr/>
        </p:nvGrpSpPr>
        <p:grpSpPr>
          <a:xfrm>
            <a:off x="68108" y="4264351"/>
            <a:ext cx="10212183" cy="1991440"/>
            <a:chOff x="68108" y="4264351"/>
            <a:chExt cx="10212183" cy="199144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CCA55F5-E285-7B88-ACCA-728A3067849C}"/>
                </a:ext>
              </a:extLst>
            </p:cNvPr>
            <p:cNvGrpSpPr/>
            <p:nvPr/>
          </p:nvGrpSpPr>
          <p:grpSpPr>
            <a:xfrm>
              <a:off x="2879932" y="4264351"/>
              <a:ext cx="7400359" cy="1264446"/>
              <a:chOff x="2879932" y="4264351"/>
              <a:chExt cx="7400359" cy="1264446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7F66668-0EA2-8FF5-758C-BF0DB4934E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93578" y="4264351"/>
                <a:ext cx="700755" cy="692210"/>
              </a:xfrm>
              <a:prstGeom prst="straightConnector1">
                <a:avLst/>
              </a:prstGeom>
              <a:ln w="57150">
                <a:solidFill>
                  <a:srgbClr val="FF33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08B484A-D960-301A-FFDD-ABD64931F923}"/>
                      </a:ext>
                    </a:extLst>
                  </p:cNvPr>
                  <p:cNvSpPr txBox="1"/>
                  <p:nvPr/>
                </p:nvSpPr>
                <p:spPr>
                  <a:xfrm>
                    <a:off x="2879932" y="4882466"/>
                    <a:ext cx="7400359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rgbClr val="FF33CC"/>
                        </a:solidFill>
                      </a:rPr>
                      <a:t>Suppressed by dilution factor,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a14:m>
                    <a:r>
                      <a:rPr lang="en-US" dirty="0">
                        <a:solidFill>
                          <a:srgbClr val="FF33CC"/>
                        </a:solidFill>
                      </a:rPr>
                      <a:t>, and by difference of 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oMath>
                    </a14:m>
                    <a:endParaRPr lang="en-US" dirty="0">
                      <a:solidFill>
                        <a:srgbClr val="FF33CC"/>
                      </a:solidFill>
                    </a:endParaRPr>
                  </a:p>
                  <a:p>
                    <a:pPr algn="ctr"/>
                    <a:r>
                      <a:rPr lang="en-US" dirty="0">
                        <a:solidFill>
                          <a:srgbClr val="FF33CC"/>
                        </a:solidFill>
                      </a:rPr>
                      <a:t>In worst case scenario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&lt;0.7∙0.3∙0.004≈0.0008≈</m:t>
                        </m:r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0.08</m:t>
                        </m:r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oMath>
                    </a14:m>
                    <a:r>
                      <a:rPr lang="en-US" dirty="0">
                        <a:solidFill>
                          <a:srgbClr val="FF33CC"/>
                        </a:solidFill>
                      </a:rPr>
                      <a:t> relative to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𝑧𝑧</m:t>
                            </m:r>
                          </m:sub>
                        </m:sSub>
                      </m:oMath>
                    </a14:m>
                    <a:endParaRPr lang="en-US" dirty="0">
                      <a:solidFill>
                        <a:srgbClr val="FF33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08B484A-D960-301A-FFDD-ABD64931F9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9932" y="4882466"/>
                    <a:ext cx="7400359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5660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59E1DCB-268C-193B-0D7D-8CD910277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08" y="4552827"/>
              <a:ext cx="2472271" cy="1702964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F1F6BB-402C-554D-71C3-8A716BFA2CB2}"/>
              </a:ext>
            </a:extLst>
          </p:cNvPr>
          <p:cNvGrpSpPr/>
          <p:nvPr/>
        </p:nvGrpSpPr>
        <p:grpSpPr>
          <a:xfrm>
            <a:off x="5339448" y="5450962"/>
            <a:ext cx="3515386" cy="846014"/>
            <a:chOff x="5339448" y="5450962"/>
            <a:chExt cx="3515386" cy="846014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B103FF-2B8F-3ACE-513A-787EA56705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4226" y="5450962"/>
              <a:ext cx="230886" cy="2257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90F279D-84F7-1833-A5A7-88005036749E}"/>
                    </a:ext>
                  </a:extLst>
                </p:cNvPr>
                <p:cNvSpPr txBox="1"/>
                <p:nvPr/>
              </p:nvSpPr>
              <p:spPr>
                <a:xfrm>
                  <a:off x="5339448" y="5650645"/>
                  <a:ext cx="351538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dirty="0" err="1">
                      <a:solidFill>
                        <a:srgbClr val="0070C0"/>
                      </a:solidFill>
                    </a:rPr>
                    <a:t>Transversity</a:t>
                  </a:r>
                  <a:r>
                    <a:rPr lang="en-US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used as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</a:t>
                  </a:r>
                </a:p>
                <a:p>
                  <a:pPr algn="ctr"/>
                  <a:r>
                    <a:rPr lang="en-US" dirty="0">
                      <a:solidFill>
                        <a:srgbClr val="0070C0"/>
                      </a:solidFill>
                    </a:rPr>
                    <a:t>to be large over-estimate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90F279D-84F7-1833-A5A7-8800503674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9448" y="5650645"/>
                  <a:ext cx="3515386" cy="646331"/>
                </a:xfrm>
                <a:prstGeom prst="rect">
                  <a:avLst/>
                </a:prstGeom>
                <a:blipFill>
                  <a:blip r:embed="rId6"/>
                  <a:stretch>
                    <a:fillRect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7DC11B-5EC7-B8D0-43CB-2468B1E47D97}"/>
              </a:ext>
            </a:extLst>
          </p:cNvPr>
          <p:cNvGrpSpPr/>
          <p:nvPr/>
        </p:nvGrpSpPr>
        <p:grpSpPr>
          <a:xfrm>
            <a:off x="3243130" y="3347060"/>
            <a:ext cx="5958259" cy="299190"/>
            <a:chOff x="3243130" y="3347060"/>
            <a:chExt cx="5958259" cy="299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2908410-2FC7-4ACC-6508-D1610ED0BC91}"/>
                    </a:ext>
                  </a:extLst>
                </p:cNvPr>
                <p:cNvSpPr txBox="1"/>
                <p:nvPr/>
              </p:nvSpPr>
              <p:spPr>
                <a:xfrm>
                  <a:off x="3243130" y="3362320"/>
                  <a:ext cx="3743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i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2908410-2FC7-4ACC-6508-D1610ED0BC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130" y="3362320"/>
                  <a:ext cx="37433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115" r="-1639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911AF72-21B2-EC2E-6306-427F91A6E48F}"/>
                    </a:ext>
                  </a:extLst>
                </p:cNvPr>
                <p:cNvSpPr txBox="1"/>
                <p:nvPr/>
              </p:nvSpPr>
              <p:spPr>
                <a:xfrm>
                  <a:off x="4600488" y="3347060"/>
                  <a:ext cx="2781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i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911AF72-21B2-EC2E-6306-427F91A6E4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0488" y="3347060"/>
                  <a:ext cx="27815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444" r="-20000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E154F6D-F558-2224-61EA-917256CE70D8}"/>
                    </a:ext>
                  </a:extLst>
                </p:cNvPr>
                <p:cNvSpPr txBox="1"/>
                <p:nvPr/>
              </p:nvSpPr>
              <p:spPr>
                <a:xfrm>
                  <a:off x="7565878" y="3369251"/>
                  <a:ext cx="37433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i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E154F6D-F558-2224-61EA-917256CE70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5878" y="3369251"/>
                  <a:ext cx="37433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2903" r="-1451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128B78D-386A-2509-EC8F-143C410A1D5D}"/>
                    </a:ext>
                  </a:extLst>
                </p:cNvPr>
                <p:cNvSpPr txBox="1"/>
                <p:nvPr/>
              </p:nvSpPr>
              <p:spPr>
                <a:xfrm>
                  <a:off x="8923236" y="3353991"/>
                  <a:ext cx="27815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i="1" dirty="0">
                    <a:solidFill>
                      <a:srgbClr val="FF00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128B78D-386A-2509-EC8F-143C410A1D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3236" y="3353991"/>
                  <a:ext cx="278153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4444" r="-2000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4647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78C0-2381-C0A2-C0F0-13748C4D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 (#3.1 &amp; 4.1)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8A4C5-BF32-B57F-8F35-36C0187D6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complicated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but other terms still suppressed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8A4C5-BF32-B57F-8F35-36C0187D6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C9945-865A-7564-074E-2DBE4531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5C38D-D3A3-8545-DE90-426DFAC488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D65C3-4BC2-2725-D626-F339D47A8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D8DBFF-47F0-100D-4CFE-82CBC7822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161" y="0"/>
            <a:ext cx="3577839" cy="1702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103571-E164-5E5E-1056-2017D7DB5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50" y="2199537"/>
            <a:ext cx="10568300" cy="274266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84D559-800A-BACF-9ECC-065461842032}"/>
              </a:ext>
            </a:extLst>
          </p:cNvPr>
          <p:cNvCxnSpPr>
            <a:cxnSpLocks/>
          </p:cNvCxnSpPr>
          <p:nvPr/>
        </p:nvCxnSpPr>
        <p:spPr>
          <a:xfrm flipV="1">
            <a:off x="1956987" y="3695040"/>
            <a:ext cx="1093862" cy="398392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F7BED7E-89A4-4367-AABB-B1C368242E8A}"/>
                  </a:ext>
                </a:extLst>
              </p:cNvPr>
              <p:cNvSpPr txBox="1"/>
              <p:nvPr/>
            </p:nvSpPr>
            <p:spPr>
              <a:xfrm>
                <a:off x="196553" y="3669403"/>
                <a:ext cx="1845893" cy="2044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33CC"/>
                    </a:solidFill>
                  </a:rPr>
                  <a:t>Suppressed similar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w/ further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suppression</a:t>
                </a:r>
              </a:p>
              <a:p>
                <a:pPr algn="ctr"/>
                <a:endParaRPr lang="en-US" dirty="0">
                  <a:solidFill>
                    <a:srgbClr val="FF33CC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33CC"/>
                    </a:solidFill>
                  </a:rPr>
                  <a:t>Overestimate: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≪1</m:t>
                      </m:r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F7BED7E-89A4-4367-AABB-B1C368242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53" y="3669403"/>
                <a:ext cx="1845893" cy="2044021"/>
              </a:xfrm>
              <a:prstGeom prst="rect">
                <a:avLst/>
              </a:prstGeom>
              <a:blipFill>
                <a:blip r:embed="rId5"/>
                <a:stretch>
                  <a:fillRect t="-1791" r="-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0D20A6-F04C-1F05-4F94-FCB69C1BD6B5}"/>
              </a:ext>
            </a:extLst>
          </p:cNvPr>
          <p:cNvCxnSpPr>
            <a:cxnSpLocks/>
          </p:cNvCxnSpPr>
          <p:nvPr/>
        </p:nvCxnSpPr>
        <p:spPr>
          <a:xfrm flipH="1" flipV="1">
            <a:off x="3256719" y="4678521"/>
            <a:ext cx="339538" cy="372056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05048B-9F48-6565-47D3-F0824DCA418B}"/>
                  </a:ext>
                </a:extLst>
              </p:cNvPr>
              <p:cNvSpPr txBox="1"/>
              <p:nvPr/>
            </p:nvSpPr>
            <p:spPr>
              <a:xfrm>
                <a:off x="2513226" y="4837068"/>
                <a:ext cx="4101212" cy="1487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33CC"/>
                    </a:solidFill>
                  </a:rPr>
                  <a:t>Suppressed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Fraction</m:t>
                        </m:r>
                      </m:e>
                    </m:d>
                    <m:r>
                      <a:rPr lang="en-US" b="0" i="1" dirty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≈1/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𝑧𝑧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, so term goes as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  <m:sSubSup>
                        <m:sSubSupPr>
                          <m:ctrlP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𝑧𝑧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≈0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𝑒𝑑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𝑧𝑧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FF33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05048B-9F48-6565-47D3-F0824DCA4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226" y="4837068"/>
                <a:ext cx="4101212" cy="1487908"/>
              </a:xfrm>
              <a:prstGeom prst="rect">
                <a:avLst/>
              </a:prstGeom>
              <a:blipFill>
                <a:blip r:embed="rId6"/>
                <a:stretch>
                  <a:fillRect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61BFD7-01AB-A496-17B3-1822146A1AAC}"/>
              </a:ext>
            </a:extLst>
          </p:cNvPr>
          <p:cNvCxnSpPr>
            <a:cxnSpLocks/>
          </p:cNvCxnSpPr>
          <p:nvPr/>
        </p:nvCxnSpPr>
        <p:spPr>
          <a:xfrm flipH="1">
            <a:off x="6614438" y="5713424"/>
            <a:ext cx="538392" cy="0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178DF20-5847-66A9-4456-675099F863C0}"/>
                  </a:ext>
                </a:extLst>
              </p:cNvPr>
              <p:cNvSpPr txBox="1"/>
              <p:nvPr/>
            </p:nvSpPr>
            <p:spPr>
              <a:xfrm>
                <a:off x="7034329" y="5406245"/>
                <a:ext cx="2822391" cy="657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33CC"/>
                    </a:solidFill>
                  </a:rPr>
                  <a:t>Likely not an issue as it’s expected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𝑒𝑑</m:t>
                        </m:r>
                      </m:sup>
                    </m:sSubSup>
                    <m:r>
                      <a:rPr lang="en-US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178DF20-5847-66A9-4456-675099F86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329" y="5406245"/>
                <a:ext cx="2822391" cy="657424"/>
              </a:xfrm>
              <a:prstGeom prst="rect">
                <a:avLst/>
              </a:prstGeom>
              <a:blipFill>
                <a:blip r:embed="rId7"/>
                <a:stretch>
                  <a:fillRect t="-555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94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30D3-4FD1-502E-B45F-3242754B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Helicity States (#3.1 &amp; 4.1)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7CF67-3A50-26FA-7D86-13B3CE58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47D1D-B108-82E3-7B6E-B88B0980257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E6F34-A8E8-28ED-2C5F-3F3DB38E5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D366B2-723E-867F-EEFD-BF747D0D0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72" y="3609516"/>
            <a:ext cx="3468213" cy="24405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E3B468-EB2F-AEE8-F8A1-4DEDD2D30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429" y="3265331"/>
            <a:ext cx="6926054" cy="7563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61E3E1-C2B2-1F0C-0DE9-6B4E1AFCAD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73"/>
          <a:stretch/>
        </p:blipFill>
        <p:spPr>
          <a:xfrm>
            <a:off x="4353703" y="4835385"/>
            <a:ext cx="6482364" cy="14714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681BDB-9423-9F9A-DE76-A15C45210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063" y="4048925"/>
            <a:ext cx="6890559" cy="784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BE8734-9000-8D58-6A0B-42F219324D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1957145"/>
              </a:xfrm>
            </p:spPr>
            <p:txBody>
              <a:bodyPr/>
              <a:lstStyle/>
              <a:p>
                <a:r>
                  <a:rPr lang="en-US" dirty="0"/>
                  <a:t>Though suppressed, by tagging beam helicity we can simultaneously measure all diluting asymmetries alongside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for no additional beamtime</a:t>
                </a:r>
              </a:p>
              <a:p>
                <a:pPr lvl="1"/>
                <a:r>
                  <a:rPr lang="en-US" dirty="0"/>
                  <a:t>Tagging +/- beam helicities for each of the 4 polarization states gives 8 total beam-target polarization states</a:t>
                </a:r>
              </a:p>
              <a:p>
                <a:pPr lvl="1"/>
                <a:r>
                  <a:rPr lang="en-US" dirty="0"/>
                  <a:t>Direct measurements eliminate model-dependent uncertainties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𝑒𝑑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dirty="0"/>
                  <a:t>,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BE8734-9000-8D58-6A0B-42F219324D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1957145"/>
              </a:xfrm>
              <a:blipFill>
                <a:blip r:embed="rId6"/>
                <a:stretch>
                  <a:fillRect l="-606" t="-3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5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2DC84B-408B-D5CE-0331-1F29E4D079A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Extraction from Elastic Scattering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2DC84B-408B-D5CE-0331-1F29E4D07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5152" b="-1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0CD8D-0866-DD14-952A-6149CFC028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Charge #2.2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F42EA-3378-E391-F3EA-506EC550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1DCC8-DD23-F8E0-7CF4-91238C1DBB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85747-F27D-811C-97D9-E46793B41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2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A89671-9000-F89D-95C0-AC1A066AD05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Crosschecks (#2.2):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from Scattering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A89671-9000-F89D-95C0-AC1A066AD0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t="-88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1CD1A-D52D-E0A2-BA36-2005B5F4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B9186-3883-F90B-A128-2E0E42F7E7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C423C-CB12-70C5-8629-B45F1D712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EA03A8B-FE12-37E9-D9A6-B5D5FFFB7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881" y="54727"/>
            <a:ext cx="4285137" cy="27397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E1E9FF-3A76-20E1-DD50-96212EBAB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942" y="2891192"/>
            <a:ext cx="6204915" cy="1075616"/>
          </a:xfrm>
          <a:prstGeom prst="rect">
            <a:avLst/>
          </a:prstGeom>
        </p:spPr>
      </p:pic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6FC11848-1EFF-1DAF-929B-6F0E4915A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047362" cy="1016555"/>
          </a:xfrm>
        </p:spPr>
        <p:txBody>
          <a:bodyPr/>
          <a:lstStyle/>
          <a:p>
            <a:r>
              <a:rPr lang="en-US" dirty="0"/>
              <a:t>The elastic cross-section can be used to extract the tensor polarization independently from NMR extraction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B365F44-4425-3C16-158F-3561E614A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749" y="2947936"/>
            <a:ext cx="2769417" cy="1952127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E36F4FD-E478-6DD6-CE40-C164B59AC653}"/>
              </a:ext>
            </a:extLst>
          </p:cNvPr>
          <p:cNvGrpSpPr/>
          <p:nvPr/>
        </p:nvGrpSpPr>
        <p:grpSpPr>
          <a:xfrm>
            <a:off x="1526618" y="3880887"/>
            <a:ext cx="6733750" cy="2334876"/>
            <a:chOff x="1526618" y="3880887"/>
            <a:chExt cx="6733750" cy="2334876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41C9C37-AEB3-448A-9B33-761BDB25E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5942" y="4331137"/>
              <a:ext cx="5792483" cy="1016542"/>
            </a:xfrm>
            <a:prstGeom prst="rect">
              <a:avLst/>
            </a:prstGeom>
          </p:spPr>
        </p:pic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00AEC1C-1A95-61AF-76F2-036A15236A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4091" y="5090764"/>
              <a:ext cx="204686" cy="171277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9DA5694-5F54-C24A-4014-7B2C00C53C35}"/>
                </a:ext>
              </a:extLst>
            </p:cNvPr>
            <p:cNvSpPr txBox="1"/>
            <p:nvPr/>
          </p:nvSpPr>
          <p:spPr>
            <a:xfrm>
              <a:off x="1526618" y="5238040"/>
              <a:ext cx="1051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33CC"/>
                  </a:solidFill>
                </a:rPr>
                <a:t>Dilution factor</a:t>
              </a:r>
            </a:p>
          </p:txBody>
        </p:sp>
        <p:sp>
          <p:nvSpPr>
            <p:cNvPr id="61" name="Right Brace 60">
              <a:extLst>
                <a:ext uri="{FF2B5EF4-FFF2-40B4-BE49-F238E27FC236}">
                  <a16:creationId xmlns:a16="http://schemas.microsoft.com/office/drawing/2014/main" id="{761EC8A7-2B77-3936-C8AA-F692AA8E5701}"/>
                </a:ext>
              </a:extLst>
            </p:cNvPr>
            <p:cNvSpPr/>
            <p:nvPr/>
          </p:nvSpPr>
          <p:spPr>
            <a:xfrm rot="5400000">
              <a:off x="4152840" y="3768341"/>
              <a:ext cx="164825" cy="3010218"/>
            </a:xfrm>
            <a:prstGeom prst="rightBrac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EBAE3AC-CD20-79D0-CDFE-326860C25788}"/>
                    </a:ext>
                  </a:extLst>
                </p:cNvPr>
                <p:cNvSpPr txBox="1"/>
                <p:nvPr/>
              </p:nvSpPr>
              <p:spPr>
                <a:xfrm>
                  <a:off x="3030344" y="5384766"/>
                  <a:ext cx="240981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33CC"/>
                      </a:solidFill>
                    </a:rPr>
                    <a:t>Previously measured observables</a:t>
                  </a:r>
                </a:p>
                <a:p>
                  <a:pPr algn="ctr"/>
                  <a:r>
                    <a:rPr lang="en-US" sz="1600" dirty="0">
                      <a:solidFill>
                        <a:srgbClr val="FF33CC"/>
                      </a:solidFill>
                    </a:rPr>
                    <a:t>(Well-known at low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1600" dirty="0">
                      <a:solidFill>
                        <a:srgbClr val="FF33CC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2EBAE3AC-CD20-79D0-CDFE-326860C257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0344" y="5384766"/>
                  <a:ext cx="2409816" cy="830997"/>
                </a:xfrm>
                <a:prstGeom prst="rect">
                  <a:avLst/>
                </a:prstGeom>
                <a:blipFill>
                  <a:blip r:embed="rId7"/>
                  <a:stretch>
                    <a:fillRect t="-2190" b="-80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CCAF52D-407A-DF13-2B2F-C20CE22F1396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230337"/>
              <a:ext cx="88337" cy="203363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A3C54BC-2B6E-92C0-A9F5-8E039625DA28}"/>
                    </a:ext>
                  </a:extLst>
                </p:cNvPr>
                <p:cNvSpPr txBox="1"/>
                <p:nvPr/>
              </p:nvSpPr>
              <p:spPr>
                <a:xfrm>
                  <a:off x="4802737" y="3880887"/>
                  <a:ext cx="20595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33CC"/>
                      </a:solidFill>
                    </a:rPr>
                    <a:t># Events w/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endParaRPr lang="en-US" sz="16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6A3C54BC-2B6E-92C0-A9F5-8E039625DA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737" y="3880887"/>
                  <a:ext cx="2059535" cy="338554"/>
                </a:xfrm>
                <a:prstGeom prst="rect">
                  <a:avLst/>
                </a:prstGeom>
                <a:blipFill>
                  <a:blip r:embed="rId8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8FAAB3D-1D4C-3594-2C49-2ED2A6F44D7A}"/>
                    </a:ext>
                  </a:extLst>
                </p:cNvPr>
                <p:cNvSpPr txBox="1"/>
                <p:nvPr/>
              </p:nvSpPr>
              <p:spPr>
                <a:xfrm>
                  <a:off x="6200833" y="5355266"/>
                  <a:ext cx="20595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33CC"/>
                      </a:solidFill>
                    </a:rPr>
                    <a:t># Events w/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sz="1600" dirty="0">
                    <a:solidFill>
                      <a:srgbClr val="FF33CC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58FAAB3D-1D4C-3594-2C49-2ED2A6F44D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0833" y="5355266"/>
                  <a:ext cx="2059535" cy="338554"/>
                </a:xfrm>
                <a:prstGeom prst="rect">
                  <a:avLst/>
                </a:prstGeom>
                <a:blipFill>
                  <a:blip r:embed="rId9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C05D25D-5276-5BCE-62E2-5E1A7A97A1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51178" y="5195843"/>
              <a:ext cx="111095" cy="196553"/>
            </a:xfrm>
            <a:prstGeom prst="straightConnector1">
              <a:avLst/>
            </a:prstGeom>
            <a:ln w="38100">
              <a:solidFill>
                <a:srgbClr val="FF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936A774-8C8D-158B-DCD2-ACA064F5E010}"/>
                  </a:ext>
                </a:extLst>
              </p:cNvPr>
              <p:cNvSpPr txBox="1"/>
              <p:nvPr/>
            </p:nvSpPr>
            <p:spPr>
              <a:xfrm>
                <a:off x="10250368" y="5229106"/>
                <a:ext cx="1849545" cy="1077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b="0" dirty="0"/>
                  <a:t>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=0.17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=78.8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°±1.25°</m:t>
                      </m:r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°±2.86°</m:t>
                      </m:r>
                    </m:oMath>
                  </m:oMathPara>
                </a14:m>
                <a:endParaRPr lang="en-US" sz="1400" dirty="0"/>
              </a:p>
              <a:p>
                <a:pPr algn="ctr"/>
                <a:r>
                  <a:rPr lang="en-US" sz="1400" dirty="0"/>
                  <a:t>Polarization oriented </a:t>
                </a:r>
              </a:p>
              <a:p>
                <a:pPr algn="ctr"/>
                <a:r>
                  <a:rPr lang="en-US" sz="1400" dirty="0"/>
                  <a:t>along beamline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936A774-8C8D-158B-DCD2-ACA064F5E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368" y="5229106"/>
                <a:ext cx="1849545" cy="1077218"/>
              </a:xfrm>
              <a:prstGeom prst="rect">
                <a:avLst/>
              </a:prstGeom>
              <a:blipFill>
                <a:blip r:embed="rId10"/>
                <a:stretch>
                  <a:fillRect l="-5921" t="-4520" b="-9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6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5103CF-BF2C-D67F-8662-E3E45A4DC7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Crosschecks (#2.2):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from Scattering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5103CF-BF2C-D67F-8662-E3E45A4DC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t="-88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91633-8347-C12A-EB76-295F325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2C5D2-64BF-42E8-1F49-8E66737B3C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94179-4E9E-5EC5-2677-03AF2473D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824793-D6F0-D5C8-EA91-C297838CA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91" y="1762998"/>
            <a:ext cx="5964271" cy="43763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6A0CF9E-D2B7-632C-953A-C0B198360E6F}"/>
              </a:ext>
            </a:extLst>
          </p:cNvPr>
          <p:cNvGrpSpPr/>
          <p:nvPr/>
        </p:nvGrpSpPr>
        <p:grpSpPr>
          <a:xfrm>
            <a:off x="7115934" y="1890331"/>
            <a:ext cx="4295775" cy="2743200"/>
            <a:chOff x="7115934" y="2377441"/>
            <a:chExt cx="4295775" cy="27432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BEDFEC-2298-5149-A5E9-19B70C025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15934" y="2377441"/>
              <a:ext cx="4295775" cy="2743200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BB2B67C-F097-C888-1A39-0D2BBC49B3E0}"/>
                    </a:ext>
                  </a:extLst>
                </p14:cNvPr>
                <p14:cNvContentPartPr/>
                <p14:nvPr/>
              </p14:nvContentPartPr>
              <p14:xfrm>
                <a:off x="7528707" y="4667185"/>
                <a:ext cx="3593160" cy="168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BB2B67C-F097-C888-1A39-0D2BBC49B3E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38707" y="4487545"/>
                  <a:ext cx="3772800" cy="5284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E2C1280-478A-7986-950F-2B1558075F1A}"/>
              </a:ext>
            </a:extLst>
          </p:cNvPr>
          <p:cNvCxnSpPr/>
          <p:nvPr/>
        </p:nvCxnSpPr>
        <p:spPr>
          <a:xfrm>
            <a:off x="7973226" y="4341226"/>
            <a:ext cx="427290" cy="427290"/>
          </a:xfrm>
          <a:prstGeom prst="straightConnector1">
            <a:avLst/>
          </a:prstGeom>
          <a:ln w="571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91B448-B5E6-0F02-60D7-C849CF486EE9}"/>
                  </a:ext>
                </a:extLst>
              </p:cNvPr>
              <p:cNvSpPr txBox="1"/>
              <p:nvPr/>
            </p:nvSpPr>
            <p:spPr>
              <a:xfrm>
                <a:off x="8186871" y="4721150"/>
                <a:ext cx="2193486" cy="946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=1.29</m:t>
                      </m:r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FF33CC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1.2</m:t>
                      </m:r>
                      <m:r>
                        <a:rPr lang="en-US" b="0" i="1" smtClean="0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solidFill>
                            <a:srgbClr val="FF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rgbClr val="FF33CC"/>
                  </a:solidFill>
                </a:endParaRPr>
              </a:p>
              <a:p>
                <a:r>
                  <a:rPr lang="en-US" dirty="0">
                    <a:solidFill>
                      <a:srgbClr val="FF33CC"/>
                    </a:solidFill>
                  </a:rPr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=30%</m:t>
                    </m:r>
                  </m:oMath>
                </a14:m>
                <a:endParaRPr lang="en-US" b="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91B448-B5E6-0F02-60D7-C849CF486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871" y="4721150"/>
                <a:ext cx="2193486" cy="946798"/>
              </a:xfrm>
              <a:prstGeom prst="rect">
                <a:avLst/>
              </a:prstGeom>
              <a:blipFill>
                <a:blip r:embed="rId7"/>
                <a:stretch>
                  <a:fillRect l="-2500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3598C90B-95CC-99DD-16EF-B56044928ABF}"/>
              </a:ext>
            </a:extLst>
          </p:cNvPr>
          <p:cNvSpPr/>
          <p:nvPr/>
        </p:nvSpPr>
        <p:spPr>
          <a:xfrm>
            <a:off x="1606609" y="2589376"/>
            <a:ext cx="316195" cy="435835"/>
          </a:xfrm>
          <a:prstGeom prst="downArrow">
            <a:avLst/>
          </a:prstGeom>
          <a:solidFill>
            <a:srgbClr val="FFF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87F7DD9-C735-7EF7-2AC2-DDFB9C606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" b="53563"/>
          <a:stretch/>
        </p:blipFill>
        <p:spPr>
          <a:xfrm>
            <a:off x="5818414" y="1806893"/>
            <a:ext cx="5917030" cy="36599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95D7C5-D0B6-A29F-367A-948C79B52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927"/>
          <a:stretch/>
        </p:blipFill>
        <p:spPr>
          <a:xfrm>
            <a:off x="5818414" y="5432405"/>
            <a:ext cx="5917030" cy="641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B9F7CB-7C1A-201E-BE40-5268F65B4A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Crosschecks (#2.2):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from Scattering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B9F7CB-7C1A-201E-BE40-5268F65B4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27" t="-88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BC5A77-5B9E-D49F-18CC-DEF1E31D5C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3458392" cy="4023360"/>
              </a:xfrm>
            </p:spPr>
            <p:txBody>
              <a:bodyPr/>
              <a:lstStyle/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=0.17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0.17 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0.197 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GeV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fm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=2.09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0.78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(7.7%)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r>
                  <a:rPr lang="en-US" dirty="0"/>
                  <a:t>Can shrink to ~5% w/ parameterization as in Zhang, et al.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BC5A77-5B9E-D49F-18CC-DEF1E31D5C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3458392" cy="4023360"/>
              </a:xfrm>
              <a:blipFill>
                <a:blip r:embed="rId4"/>
                <a:stretch>
                  <a:fillRect l="-1764" t="-1667" r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38D87-5B4B-0B30-3CE3-4F66A1A6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EEA1F-D54B-029C-80E1-D4B88BE8FD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11D55-EA0C-ECFD-98A5-8C4994AA6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5C5890-AD05-5547-362B-D36D7E1F67C3}"/>
              </a:ext>
            </a:extLst>
          </p:cNvPr>
          <p:cNvSpPr txBox="1"/>
          <p:nvPr/>
        </p:nvSpPr>
        <p:spPr>
          <a:xfrm>
            <a:off x="6594350" y="6073495"/>
            <a:ext cx="4795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 Zhang, </a:t>
            </a:r>
            <a:r>
              <a:rPr lang="en-US" sz="1400" i="1" dirty="0"/>
              <a:t>et al</a:t>
            </a:r>
            <a:r>
              <a:rPr lang="en-US" sz="1400" dirty="0"/>
              <a:t>, PRL </a:t>
            </a:r>
            <a:r>
              <a:rPr lang="en-US" sz="1400" b="1" dirty="0"/>
              <a:t>107</a:t>
            </a:r>
            <a:r>
              <a:rPr lang="en-US" sz="1400" dirty="0"/>
              <a:t> 252501 (2011)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DA6469-0D80-ACC6-8299-A495431D4E98}"/>
              </a:ext>
            </a:extLst>
          </p:cNvPr>
          <p:cNvSpPr/>
          <p:nvPr/>
        </p:nvSpPr>
        <p:spPr>
          <a:xfrm>
            <a:off x="8028043" y="3400350"/>
            <a:ext cx="179302" cy="691223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BD9676-0497-461A-149B-99D7B2E4C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492" y="4171048"/>
            <a:ext cx="3739109" cy="2056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BE51F8-EDA3-DA31-6B56-AE270E0E9EAE}"/>
                  </a:ext>
                </a:extLst>
              </p:cNvPr>
              <p:cNvSpPr txBox="1"/>
              <p:nvPr/>
            </p:nvSpPr>
            <p:spPr>
              <a:xfrm>
                <a:off x="442021" y="4220974"/>
                <a:ext cx="1516778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3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3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00" dirty="0"/>
                  <a:t>     (</a:t>
                </a:r>
                <a:r>
                  <a:rPr lang="en-US" sz="1300" dirty="0" err="1"/>
                  <a:t>fm</a:t>
                </a:r>
                <a:r>
                  <a:rPr lang="en-US" sz="1300" dirty="0"/>
                  <a:t>)</a:t>
                </a:r>
              </a:p>
              <a:p>
                <a:r>
                  <a:rPr lang="en-US" sz="1300" dirty="0"/>
                  <a:t>0.193</a:t>
                </a:r>
              </a:p>
              <a:p>
                <a:r>
                  <a:rPr lang="en-US" sz="1300" dirty="0"/>
                  <a:t>0.225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BE51F8-EDA3-DA31-6B56-AE270E0E9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21" y="4220974"/>
                <a:ext cx="1516778" cy="692497"/>
              </a:xfrm>
              <a:prstGeom prst="rect">
                <a:avLst/>
              </a:prstGeom>
              <a:blipFill>
                <a:blip r:embed="rId6"/>
                <a:stretch>
                  <a:fillRect l="-806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1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895D7C5-D0B6-A29F-367A-948C79B52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87"/>
          <a:stretch/>
        </p:blipFill>
        <p:spPr>
          <a:xfrm>
            <a:off x="5818414" y="1831711"/>
            <a:ext cx="5917030" cy="4241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B9F7CB-7C1A-201E-BE40-5268F65B4A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Crosschecks (#2.2):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𝑧𝑧</m:t>
                        </m:r>
                      </m:sub>
                    </m:sSub>
                  </m:oMath>
                </a14:m>
                <a:r>
                  <a:rPr lang="en-US" dirty="0"/>
                  <a:t> from Scattering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B9F7CB-7C1A-201E-BE40-5268F65B4A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27" t="-8824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BC5A77-5B9E-D49F-18CC-DEF1E31D5C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3731372" cy="4023360"/>
              </a:xfrm>
            </p:spPr>
            <p:txBody>
              <a:bodyPr/>
              <a:lstStyle/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=0.17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0.17 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0.197 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GeV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fm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=2.09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(20%)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lvl="2"/>
                <a:r>
                  <a:rPr lang="en-US" dirty="0"/>
                  <a:t>Can shrink to ~5% w/ parameterization as in Zhang, et al.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BC5A77-5B9E-D49F-18CC-DEF1E31D5C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3731372" cy="4023360"/>
              </a:xfrm>
              <a:blipFill>
                <a:blip r:embed="rId4"/>
                <a:stretch>
                  <a:fillRect l="-1634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38D87-5B4B-0B30-3CE3-4F66A1A6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EEA1F-D54B-029C-80E1-D4B88BE8FD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8/1/2022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11D55-EA0C-ECFD-98A5-8C4994AA6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Tensor Conditionals Review           Elena Long &lt;elena.long@unh.edu&gt;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5C5890-AD05-5547-362B-D36D7E1F67C3}"/>
              </a:ext>
            </a:extLst>
          </p:cNvPr>
          <p:cNvSpPr txBox="1"/>
          <p:nvPr/>
        </p:nvSpPr>
        <p:spPr>
          <a:xfrm>
            <a:off x="6594350" y="6073495"/>
            <a:ext cx="4795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 Zhang, </a:t>
            </a:r>
            <a:r>
              <a:rPr lang="en-US" sz="1400" i="1" dirty="0"/>
              <a:t>et al</a:t>
            </a:r>
            <a:r>
              <a:rPr lang="en-US" sz="1400" dirty="0"/>
              <a:t>, PRL </a:t>
            </a:r>
            <a:r>
              <a:rPr lang="en-US" sz="1400" b="1" dirty="0"/>
              <a:t>107</a:t>
            </a:r>
            <a:r>
              <a:rPr lang="en-US" sz="1400" dirty="0"/>
              <a:t> 252501 (2011)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DA6469-0D80-ACC6-8299-A495431D4E98}"/>
              </a:ext>
            </a:extLst>
          </p:cNvPr>
          <p:cNvSpPr/>
          <p:nvPr/>
        </p:nvSpPr>
        <p:spPr>
          <a:xfrm>
            <a:off x="8028043" y="2620291"/>
            <a:ext cx="179302" cy="691223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BD9676-0497-461A-149B-99D7B2E4C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492" y="4171048"/>
            <a:ext cx="3739109" cy="2056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BE51F8-EDA3-DA31-6B56-AE270E0E9EAE}"/>
                  </a:ext>
                </a:extLst>
              </p:cNvPr>
              <p:cNvSpPr txBox="1"/>
              <p:nvPr/>
            </p:nvSpPr>
            <p:spPr>
              <a:xfrm>
                <a:off x="442021" y="4220974"/>
                <a:ext cx="1516778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3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3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300" dirty="0"/>
                  <a:t>     (</a:t>
                </a:r>
                <a:r>
                  <a:rPr lang="en-US" sz="1300" dirty="0" err="1"/>
                  <a:t>fm</a:t>
                </a:r>
                <a:r>
                  <a:rPr lang="en-US" sz="1300" dirty="0"/>
                  <a:t>)</a:t>
                </a:r>
              </a:p>
              <a:p>
                <a:r>
                  <a:rPr lang="en-US" sz="1300" dirty="0"/>
                  <a:t>0.193</a:t>
                </a:r>
              </a:p>
              <a:p>
                <a:r>
                  <a:rPr lang="en-US" sz="1300" dirty="0"/>
                  <a:t>0.225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BE51F8-EDA3-DA31-6B56-AE270E0E9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21" y="4220974"/>
                <a:ext cx="1516778" cy="692497"/>
              </a:xfrm>
              <a:prstGeom prst="rect">
                <a:avLst/>
              </a:prstGeom>
              <a:blipFill>
                <a:blip r:embed="rId6"/>
                <a:stretch>
                  <a:fillRect l="-806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16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trospect">
  <a:themeElements>
    <a:clrScheme name="Custom 5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0070C0"/>
      </a:accent1>
      <a:accent2>
        <a:srgbClr val="000092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2424FF"/>
      </a:hlink>
      <a:folHlink>
        <a:srgbClr val="2424F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21811</TotalTime>
  <Words>2852</Words>
  <Application>Microsoft Office PowerPoint</Application>
  <PresentationFormat>Widescreen</PresentationFormat>
  <Paragraphs>433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Calibri</vt:lpstr>
      <vt:lpstr>Calibri Light</vt:lpstr>
      <vt:lpstr>Cambria Math</vt:lpstr>
      <vt:lpstr>Retrospect</vt:lpstr>
      <vt:lpstr>Discussion of the Charges Pt. II</vt:lpstr>
      <vt:lpstr>Answer to Charge #2.2</vt:lpstr>
      <vt:lpstr>Answer to Charge #2.3</vt:lpstr>
      <vt:lpstr>Answer to Charges #3.1 &amp; #4.1</vt:lpstr>
      <vt:lpstr>P_zz Extraction from Elastic Scattering</vt:lpstr>
      <vt:lpstr>Crosschecks (#2.2): P_zz from Scattering</vt:lpstr>
      <vt:lpstr>Crosschecks (#2.2):  P_zz from Scattering</vt:lpstr>
      <vt:lpstr>Crosschecks (#2.2): P_zz from Scattering</vt:lpstr>
      <vt:lpstr>Crosschecks (#2.2): P_zz from Scattering</vt:lpstr>
      <vt:lpstr>Crosschecks (#2.2):  P_zz from Scattering</vt:lpstr>
      <vt:lpstr>Crosschecks (#2.2):  P_zz from Scattering – Previous Data Only</vt:lpstr>
      <vt:lpstr>Crosschecks (#2.2):  P_zz from Scattering – Parameterized</vt:lpstr>
      <vt:lpstr>P_zz from NMR Measurement  Cross-Check</vt:lpstr>
      <vt:lpstr>Crosschecks (#2.2):  UNH NMR Cross-Check</vt:lpstr>
      <vt:lpstr>Physics Extraction</vt:lpstr>
      <vt:lpstr>Physics Extraction (#2.3)</vt:lpstr>
      <vt:lpstr>b_1 Physics Extraction (#2.3)  P_zz=30% ±7% (rel)</vt:lpstr>
      <vt:lpstr>b_1 Physics Extraction (#2.3)  P_zz=36% ±9.5% (rel)</vt:lpstr>
      <vt:lpstr>A_zz Physics Extraction (#2.3) P_zz=30% ±7% (rel)</vt:lpstr>
      <vt:lpstr>A_zz Physics Extraction (#2.3) P_zz=36% ±9.5% (rel)</vt:lpstr>
      <vt:lpstr>Measurement  Helicity States</vt:lpstr>
      <vt:lpstr>Helicity States (#3.1 &amp; 4.1)</vt:lpstr>
      <vt:lpstr>Helicity States (#3.1 &amp; 4.1)</vt:lpstr>
      <vt:lpstr>Proposal/PAC P_zz=30% ±8%, I=115 nA </vt:lpstr>
      <vt:lpstr>Update – Consistent P_zz=30% ±7% I=115 nA</vt:lpstr>
      <vt:lpstr>Update – Conservative  P_zz=26% ±7%, I=85 nA </vt:lpstr>
      <vt:lpstr>Conclusions</vt:lpstr>
      <vt:lpstr>PowerPoint Presentation</vt:lpstr>
      <vt:lpstr>Backup</vt:lpstr>
      <vt:lpstr>Measuring Polarization</vt:lpstr>
      <vt:lpstr>Semi-Selective RF Saturation (ssRF)</vt:lpstr>
      <vt:lpstr>ssRF + Rotation</vt:lpstr>
      <vt:lpstr>b_1 Physics Extraction (#2.3)  P_zz=25% ±7%, I=100 nA, t-120hr</vt:lpstr>
      <vt:lpstr>b_1 Physics Extraction (#2.3)  P_zz=26% ±2% (rel)  &amp; Drifts Mitigated</vt:lpstr>
      <vt:lpstr>A_zz Physics Extraction (#2.3) P_zz=26% ±2% (rel)</vt:lpstr>
      <vt:lpstr>Helicity States – Definitions</vt:lpstr>
      <vt:lpstr>Helicity States – 2 States</vt:lpstr>
      <vt:lpstr>Helicity States – 4 States</vt:lpstr>
      <vt:lpstr>Helicity States – 4 States</vt:lpstr>
      <vt:lpstr>Helicity States – 4 States</vt:lpstr>
      <vt:lpstr>Helicity States (#3.1 &amp; 4.1) </vt:lpstr>
      <vt:lpstr>Helicity States (#3.1 &amp; 4.1) </vt:lpstr>
      <vt:lpstr>Helicity States (#3.1 &amp; 4.1)</vt:lpstr>
      <vt:lpstr>Helicity States (#3.1 &amp; 4.1)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E08-005: Ay0 in Quasi-Elastic 3He(e,e’n) Scattering</dc:title>
  <dc:creator>Elena Long</dc:creator>
  <cp:lastModifiedBy>Elena Long</cp:lastModifiedBy>
  <cp:revision>1039</cp:revision>
  <dcterms:created xsi:type="dcterms:W3CDTF">2013-12-10T16:21:31Z</dcterms:created>
  <dcterms:modified xsi:type="dcterms:W3CDTF">2022-08-01T14:22:40Z</dcterms:modified>
</cp:coreProperties>
</file>