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  <p:sldId id="258" r:id="rId3"/>
    <p:sldId id="260" r:id="rId4"/>
    <p:sldId id="264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1530-DA43-4C71-B06A-CA132732E1C2}" type="datetime1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5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9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403D7-5BE8-4135-B7B4-1EFB57E6AE68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AC9C-69AC-499B-9281-D493B31DD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88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0" r:id="rId1"/>
    <p:sldLayoutId id="2147483788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4048113-C237-5E07-F999-31E3227B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 Current Dependence?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985AED-8600-C9C0-D670-E9DB00153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Compared yields for ps4 runs at KinC_x60_4 using scalers and events</a:t>
            </a:r>
          </a:p>
          <a:p>
            <a:r>
              <a:rPr lang="en-US" dirty="0"/>
              <a:t>Scalers: End-of-run ps4 scaler counts divided by charge</a:t>
            </a:r>
          </a:p>
          <a:p>
            <a:r>
              <a:rPr lang="en-US" dirty="0"/>
              <a:t>Events: Get entries from root file, remove EDTM events, apply </a:t>
            </a:r>
            <a:r>
              <a:rPr lang="en-US" dirty="0" err="1"/>
              <a:t>prescale</a:t>
            </a:r>
            <a:r>
              <a:rPr lang="en-US" dirty="0"/>
              <a:t> factor if needed, divide by charge</a:t>
            </a:r>
          </a:p>
          <a:p>
            <a:pPr lvl="1"/>
            <a:r>
              <a:rPr lang="en-US" dirty="0"/>
              <a:t>No physics cuts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00BFF1-3C24-8270-96C5-1EB9CF9F8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65B3-C627-454B-9963-78C8B157F731}" type="datetime1">
              <a:rPr lang="en-US" smtClean="0"/>
              <a:t>2/28/2024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9D8DD3A-E307-7CF6-7B7C-7AA92317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4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7D06F39-B87B-6378-EACE-71AC261FB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 vs Current – x60_4 LH2</a:t>
            </a:r>
          </a:p>
        </p:txBody>
      </p:sp>
      <p:pic>
        <p:nvPicPr>
          <p:cNvPr id="10" name="Content Placeholder 9" descr="A graph of a normalized scaler&#10;&#10;Description automatically generated">
            <a:extLst>
              <a:ext uri="{FF2B5EF4-FFF2-40B4-BE49-F238E27FC236}">
                <a16:creationId xmlns:a16="http://schemas.microsoft.com/office/drawing/2014/main" id="{AAEDF056-1640-E4D0-0C7F-C108E7BE32B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6103"/>
            <a:ext cx="5181600" cy="3530381"/>
          </a:xfrm>
        </p:spPr>
      </p:pic>
      <p:pic>
        <p:nvPicPr>
          <p:cNvPr id="12" name="Content Placeholder 11" descr="A graph of a normalized event&#10;&#10;Description automatically generated">
            <a:extLst>
              <a:ext uri="{FF2B5EF4-FFF2-40B4-BE49-F238E27FC236}">
                <a16:creationId xmlns:a16="http://schemas.microsoft.com/office/drawing/2014/main" id="{465030F4-FF3E-D893-AA25-5B704527867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34207"/>
            <a:ext cx="5181600" cy="3534173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30E63-A8F5-B5C1-089A-C0CA0C327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6CB0C-05B1-5490-CCB2-B3B0C3E22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9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3AD5A2-1F86-E80A-97F4-CCE3F9EB4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0884A4-3A44-0EED-7954-7272BF8A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 vs Current – x60_4 LH2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228A8C4-9128-63BF-2609-619B09B4CE2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2236103"/>
            <a:ext cx="5181600" cy="3530381"/>
          </a:xfr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47E5E617-0FF1-C6FC-A00B-A0D5DDB436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72200" y="2234207"/>
            <a:ext cx="5181600" cy="3534173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9A02B-7AA0-C498-0C58-A3963E28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09FE01-CCB6-851F-399E-A7D4ACB4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0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7313A-54AC-7538-EDFF-B1BF2DE90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 Yield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A1D15-45B1-3A5D-70D0-0192D03E3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ps3 and ps4 runs since beginning of December</a:t>
            </a:r>
          </a:p>
          <a:p>
            <a:pPr lvl="1"/>
            <a:r>
              <a:rPr lang="en-US" dirty="0"/>
              <a:t>x60_2, x50_2, x50_3, x36_5, x60_3, and x60_4</a:t>
            </a:r>
          </a:p>
          <a:p>
            <a:r>
              <a:rPr lang="en-US" dirty="0"/>
              <a:t>HMS Cuts:</a:t>
            </a:r>
          </a:p>
          <a:p>
            <a:pPr lvl="1"/>
            <a:r>
              <a:rPr lang="en-US" dirty="0"/>
              <a:t>Cerenkov: </a:t>
            </a:r>
            <a:r>
              <a:rPr lang="en-US" dirty="0" err="1"/>
              <a:t>npeSum</a:t>
            </a:r>
            <a:r>
              <a:rPr lang="en-US" dirty="0"/>
              <a:t> &gt; 0.7</a:t>
            </a:r>
          </a:p>
          <a:p>
            <a:pPr lvl="1"/>
            <a:r>
              <a:rPr lang="en-US" dirty="0"/>
              <a:t>Delta between +-8%</a:t>
            </a:r>
          </a:p>
          <a:p>
            <a:pPr lvl="1"/>
            <a:r>
              <a:rPr lang="en-US" dirty="0"/>
              <a:t>Calorimeter: </a:t>
            </a:r>
            <a:r>
              <a:rPr lang="en-US" dirty="0" err="1"/>
              <a:t>etotnorm</a:t>
            </a:r>
            <a:r>
              <a:rPr lang="en-US" dirty="0"/>
              <a:t> and </a:t>
            </a:r>
            <a:r>
              <a:rPr lang="en-US" dirty="0" err="1"/>
              <a:t>etottracknorm</a:t>
            </a:r>
            <a:r>
              <a:rPr lang="en-US" dirty="0"/>
              <a:t> &gt; 0.6</a:t>
            </a:r>
          </a:p>
          <a:p>
            <a:r>
              <a:rPr lang="en-US" dirty="0"/>
              <a:t>Normalized by charge</a:t>
            </a:r>
          </a:p>
          <a:p>
            <a:r>
              <a:rPr lang="en-US" dirty="0"/>
              <a:t>Corrections for </a:t>
            </a:r>
            <a:r>
              <a:rPr lang="en-US" dirty="0" err="1"/>
              <a:t>livetime</a:t>
            </a:r>
            <a:r>
              <a:rPr lang="en-US" dirty="0"/>
              <a:t> and DC tracking efficiency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4430-BF97-1102-570B-77899B887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70F84-3942-9197-D0CD-EB2EAC31C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15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01E4-1897-ABA6-768E-2D20550B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 Yield – LH2</a:t>
            </a:r>
          </a:p>
        </p:txBody>
      </p:sp>
      <p:pic>
        <p:nvPicPr>
          <p:cNvPr id="7" name="Content Placeholder 6" descr="A graph of a graph&#10;&#10;Description automatically generated">
            <a:extLst>
              <a:ext uri="{FF2B5EF4-FFF2-40B4-BE49-F238E27FC236}">
                <a16:creationId xmlns:a16="http://schemas.microsoft.com/office/drawing/2014/main" id="{948634AA-A8FA-4074-7D9F-7EC54F4A42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901" y="1825625"/>
            <a:ext cx="9960197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ABBD8-726F-AF7D-3A1F-005317478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44B14-8AFE-3769-26C0-7485FDBC4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2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A5DD3C-1CF8-2DF3-08CD-7A98E0A4F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8D5E5-E0B6-2E96-80BB-372D49047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 Yield – LH2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5502B42-7E36-FDC5-2DED-5F63C68ECB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01" y="1825625"/>
            <a:ext cx="9960197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DD736-2325-0607-C1B3-9F76F1C03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E10DB3-8247-5F25-FD2A-B3227140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24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A26FC3-9069-0A32-1510-4D649038F9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F9F75-9568-BE63-568B-9F1ADC81E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 Yield – LD2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12B8188-E82A-369D-FABA-1A90820E18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01" y="1825625"/>
            <a:ext cx="9960197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A2D17-6FD3-5C8B-3228-7A380E0C7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5536C-C758-0FA2-51AD-402C6A1FD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73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FAF15D-9B91-5957-799B-FF72DEEF12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1BD00-CFE2-C449-52C0-0E21154DA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 Yield – LD2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5137B1D-A428-9F6A-0834-0D165C9267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01" y="1825625"/>
            <a:ext cx="9960197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DD1A2-83D8-A016-B80A-CA9A3C322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6A637-6744-02D2-F97E-C564F373A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5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146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Yield Current Dependence?</vt:lpstr>
      <vt:lpstr>Yield vs Current – x60_4 LH2</vt:lpstr>
      <vt:lpstr>Yield vs Current – x60_4 LH2</vt:lpstr>
      <vt:lpstr>DIS Yield</vt:lpstr>
      <vt:lpstr>DIS Yield – LH2</vt:lpstr>
      <vt:lpstr>DIS Yield – LH2</vt:lpstr>
      <vt:lpstr>DIS Yield – LD2</vt:lpstr>
      <vt:lpstr>DIS Yield – LD2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HCANA Clustering</dc:title>
  <dc:creator>Mathison, Mark</dc:creator>
  <cp:lastModifiedBy>Mathison, Mark</cp:lastModifiedBy>
  <cp:revision>6</cp:revision>
  <dcterms:created xsi:type="dcterms:W3CDTF">2023-12-11T16:47:58Z</dcterms:created>
  <dcterms:modified xsi:type="dcterms:W3CDTF">2024-02-29T03:06:47Z</dcterms:modified>
</cp:coreProperties>
</file>