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59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530-DA43-4C71-B06A-CA132732E1C2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E002-F8A3-40D4-A654-6DA5DAF9311E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03D7-5BE8-4135-B7B4-1EFB57E6AE68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AC9C-69AC-499B-9281-D493B31D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88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48113-C237-5E07-F999-31E3227B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E Weighting of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A985AED-8600-C9C0-D670-E9DB00153A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Currently </a:t>
                </a:r>
                <a:r>
                  <a:rPr lang="en-US" dirty="0" err="1"/>
                  <a:t>clusX</a:t>
                </a:r>
                <a:r>
                  <a:rPr lang="en-US" dirty="0"/>
                  <a:t>, </a:t>
                </a:r>
                <a:r>
                  <a:rPr lang="en-US" dirty="0" err="1"/>
                  <a:t>clusY</a:t>
                </a:r>
                <a:r>
                  <a:rPr lang="en-US" dirty="0"/>
                  <a:t>, and </a:t>
                </a:r>
                <a:r>
                  <a:rPr lang="en-US" dirty="0" err="1"/>
                  <a:t>clusZ</a:t>
                </a:r>
                <a:r>
                  <a:rPr lang="en-US" dirty="0"/>
                  <a:t> are calculated as linear energy weighted averages of individual hits</a:t>
                </a:r>
              </a:p>
              <a:p>
                <a:r>
                  <a:rPr lang="en-US" dirty="0"/>
                  <a:t>Logarithmic energy weighting has been shown to provide more accurate energy resolution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parameter based on simulation data for the calorimeter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A985AED-8600-C9C0-D670-E9DB00153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0BFF1-3C24-8270-96C5-1EB9CF9F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65B3-C627-454B-9963-78C8B157F731}" type="datetime1">
              <a:rPr lang="en-US" smtClean="0"/>
              <a:t>2/7/2024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D8DD3A-E307-7CF6-7B7C-7AA92317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C2533C1-68C7-7F73-6034-5906A8E00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63" y="3650743"/>
            <a:ext cx="7171874" cy="11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C87F-E2D3-BD7C-7BAE-DD94BEFE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6423"/>
            <a:ext cx="52578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No fill – all clusters</a:t>
            </a:r>
            <a:br>
              <a:rPr lang="en-US" sz="2400" dirty="0"/>
            </a:br>
            <a:r>
              <a:rPr lang="en-US" sz="2400" dirty="0"/>
              <a:t>Red – Cluster size &gt; 1</a:t>
            </a:r>
            <a:br>
              <a:rPr lang="en-US" sz="2400" dirty="0"/>
            </a:br>
            <a:r>
              <a:rPr lang="en-US" sz="2400" dirty="0"/>
              <a:t>Blue – Cluster size &gt;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AA69C-A2A9-73A5-0F5E-E26A6457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530-DA43-4C71-B06A-CA132732E1C2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DBB9-0E52-B73D-1D04-35889B16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2</a:t>
            </a:fld>
            <a:endParaRPr lang="en-US"/>
          </a:p>
        </p:txBody>
      </p:sp>
      <p:pic>
        <p:nvPicPr>
          <p:cNvPr id="12" name="Content Placeholder 11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1DB15B50-D23C-C133-92C7-C0EDCB2C12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6326"/>
            <a:ext cx="5181600" cy="3509936"/>
          </a:xfrm>
        </p:spPr>
      </p:pic>
      <p:pic>
        <p:nvPicPr>
          <p:cNvPr id="16" name="Content Placeholder 15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931624BD-1FAF-5A0A-E572-BD7C5D947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6582"/>
            <a:ext cx="5181600" cy="3549423"/>
          </a:xfr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9045B2D-F34E-5205-9431-5D9A79E90D89}"/>
              </a:ext>
            </a:extLst>
          </p:cNvPr>
          <p:cNvSpPr txBox="1">
            <a:spLocks/>
          </p:cNvSpPr>
          <p:nvPr/>
        </p:nvSpPr>
        <p:spPr>
          <a:xfrm>
            <a:off x="838200" y="48642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Cluster 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15CDF-5C7A-0E93-6737-4E8B9F116708}"/>
              </a:ext>
            </a:extLst>
          </p:cNvPr>
          <p:cNvSpPr txBox="1"/>
          <p:nvPr/>
        </p:nvSpPr>
        <p:spPr>
          <a:xfrm>
            <a:off x="2543661" y="5821270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Weighting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C44B2-1BF1-117F-02F1-FEAA15FB2ADB}"/>
              </a:ext>
            </a:extLst>
          </p:cNvPr>
          <p:cNvSpPr txBox="1"/>
          <p:nvPr/>
        </p:nvSpPr>
        <p:spPr>
          <a:xfrm>
            <a:off x="8002695" y="5827063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Weighting</a:t>
            </a:r>
          </a:p>
        </p:txBody>
      </p:sp>
    </p:spTree>
    <p:extLst>
      <p:ext uri="{BB962C8B-B14F-4D97-AF65-F5344CB8AC3E}">
        <p14:creationId xmlns:p14="http://schemas.microsoft.com/office/powerpoint/2010/main" val="349777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03B5-F094-089A-B801-FF168AAB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X – Cluster Size &gt; 2</a:t>
            </a:r>
          </a:p>
        </p:txBody>
      </p:sp>
      <p:pic>
        <p:nvPicPr>
          <p:cNvPr id="7" name="Content Placeholder 6" descr="A graph of a graph&#10;&#10;Description automatically generated">
            <a:extLst>
              <a:ext uri="{FF2B5EF4-FFF2-40B4-BE49-F238E27FC236}">
                <a16:creationId xmlns:a16="http://schemas.microsoft.com/office/drawing/2014/main" id="{E6C4D634-3D7A-EEE0-CF51-404502685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62" y="1825625"/>
            <a:ext cx="6403076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6673-71FF-BDF4-440F-C1804CF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E002-F8A3-40D4-A654-6DA5DAF9311E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ADC89-5D24-A9D6-258D-B15C54BB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D1DDE-C893-A683-30BE-5BA86848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FC15-4A4A-A3F3-C760-B7607B1F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6423"/>
            <a:ext cx="52578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No fill – all clusters</a:t>
            </a:r>
            <a:br>
              <a:rPr lang="en-US" sz="2400" dirty="0"/>
            </a:br>
            <a:r>
              <a:rPr lang="en-US" sz="2400" dirty="0"/>
              <a:t>Red – Cluster size &gt; 1</a:t>
            </a:r>
            <a:br>
              <a:rPr lang="en-US" sz="2400" dirty="0"/>
            </a:br>
            <a:r>
              <a:rPr lang="en-US" sz="2400" dirty="0"/>
              <a:t>Blue – Cluster size &gt;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0A4C3-8A3F-A126-B1AB-6EA633B7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1530-DA43-4C71-B06A-CA132732E1C2}" type="datetime1">
              <a:rPr lang="en-US" smtClean="0"/>
              <a:t>2/7/2024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726DC-68E5-2829-84BA-4B2F5A46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4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75BAF9-3824-A6B6-3B93-1E17FCD27AF3}"/>
              </a:ext>
            </a:extLst>
          </p:cNvPr>
          <p:cNvSpPr txBox="1">
            <a:spLocks/>
          </p:cNvSpPr>
          <p:nvPr/>
        </p:nvSpPr>
        <p:spPr>
          <a:xfrm>
            <a:off x="838200" y="48642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Cluster 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6863F-A568-31B9-851E-35300A2672A5}"/>
              </a:ext>
            </a:extLst>
          </p:cNvPr>
          <p:cNvSpPr txBox="1"/>
          <p:nvPr/>
        </p:nvSpPr>
        <p:spPr>
          <a:xfrm>
            <a:off x="2543661" y="5821270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Weighting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58118-883C-CCF6-7F78-A6EE14D36E56}"/>
              </a:ext>
            </a:extLst>
          </p:cNvPr>
          <p:cNvSpPr txBox="1"/>
          <p:nvPr/>
        </p:nvSpPr>
        <p:spPr>
          <a:xfrm>
            <a:off x="8002695" y="5827063"/>
            <a:ext cx="15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Weighting</a:t>
            </a:r>
          </a:p>
        </p:txBody>
      </p:sp>
      <p:pic>
        <p:nvPicPr>
          <p:cNvPr id="8" name="Content Placeholder 7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18C5345-2F4B-6BC1-D52C-F4881A6021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663"/>
            <a:ext cx="5181600" cy="3519262"/>
          </a:xfrm>
        </p:spPr>
      </p:pic>
      <p:pic>
        <p:nvPicPr>
          <p:cNvPr id="13" name="Content Placeholder 1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2F937B1F-1F18-1C7F-D87D-5E5353892E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44443"/>
            <a:ext cx="5181600" cy="3513702"/>
          </a:xfrm>
        </p:spPr>
      </p:pic>
    </p:spTree>
    <p:extLst>
      <p:ext uri="{BB962C8B-B14F-4D97-AF65-F5344CB8AC3E}">
        <p14:creationId xmlns:p14="http://schemas.microsoft.com/office/powerpoint/2010/main" val="148634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625F-CBE8-48AC-2B6F-F31742B8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CE5F-F94B-5A53-8230-1D8DA87D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Y – Cluster Size &gt;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B6D10-1399-EE07-0A16-CD0A80FF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E002-F8A3-40D4-A654-6DA5DAF9311E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A9193-00EF-065E-FDCB-27FEB637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 descr="A graph of a graph&#10;&#10;Description automatically generated">
            <a:extLst>
              <a:ext uri="{FF2B5EF4-FFF2-40B4-BE49-F238E27FC236}">
                <a16:creationId xmlns:a16="http://schemas.microsoft.com/office/drawing/2014/main" id="{64243D9D-BD7B-0C33-780F-BD5294B0F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34" y="1825625"/>
            <a:ext cx="6423731" cy="4351338"/>
          </a:xfrm>
        </p:spPr>
      </p:pic>
    </p:spTree>
    <p:extLst>
      <p:ext uri="{BB962C8B-B14F-4D97-AF65-F5344CB8AC3E}">
        <p14:creationId xmlns:p14="http://schemas.microsoft.com/office/powerpoint/2010/main" val="209217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015B-94E5-6C38-3FB5-E26F24E9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4DD8-6FD6-3004-FB59-5670A8CC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event rates for ps3 and ps4 runs</a:t>
            </a:r>
          </a:p>
          <a:p>
            <a:pPr lvl="1"/>
            <a:r>
              <a:rPr lang="en-US" dirty="0"/>
              <a:t>Working on selecting events for electrons into the HMS</a:t>
            </a:r>
          </a:p>
          <a:p>
            <a:r>
              <a:rPr lang="en-US" dirty="0"/>
              <a:t>Running MC simulations</a:t>
            </a:r>
          </a:p>
          <a:p>
            <a:r>
              <a:rPr lang="en-US" dirty="0"/>
              <a:t>Starting with KinC_x60_2 and x60_2’</a:t>
            </a:r>
          </a:p>
          <a:p>
            <a:pPr lvl="1"/>
            <a:r>
              <a:rPr lang="en-US" dirty="0"/>
              <a:t>Then maybe x50_2’ and x50_2’’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EDB26-90C5-C1B3-9525-12FF4201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E002-F8A3-40D4-A654-6DA5DAF9311E}" type="datetime1">
              <a:rPr lang="en-US" smtClean="0"/>
              <a:t>2/7/2024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2B1D0-559F-E31F-3F5B-0237936D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AC9C-69AC-499B-9281-D493B31DD5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0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159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Logarithmic E Weighting of Clusters</vt:lpstr>
      <vt:lpstr>No fill – all clusters Red – Cluster size &gt; 1 Blue – Cluster size &gt; 2</vt:lpstr>
      <vt:lpstr>Cluster X – Cluster Size &gt; 2</vt:lpstr>
      <vt:lpstr>No fill – all clusters Red – Cluster size &gt; 1 Blue – Cluster size &gt; 2</vt:lpstr>
      <vt:lpstr>Cluster Y – Cluster Size &gt; 2</vt:lpstr>
      <vt:lpstr>DIS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HCANA Clustering</dc:title>
  <dc:creator>Mathison, Mark</dc:creator>
  <cp:lastModifiedBy>Mathison, Mark</cp:lastModifiedBy>
  <cp:revision>5</cp:revision>
  <dcterms:created xsi:type="dcterms:W3CDTF">2023-12-11T16:47:58Z</dcterms:created>
  <dcterms:modified xsi:type="dcterms:W3CDTF">2024-02-08T03:06:09Z</dcterms:modified>
</cp:coreProperties>
</file>