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9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9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403D7-5BE8-4135-B7B4-1EFB57E6AE68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AC9C-69AC-499B-9281-D493B31DD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88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8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4048113-C237-5E07-F999-31E3227B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Logarithmic E Weighting of Clusters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A985AED-8600-C9C0-D670-E9DB00153A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Currently </a:t>
                </a:r>
                <a:r>
                  <a:rPr lang="en-US" dirty="0" err="1"/>
                  <a:t>clusX</a:t>
                </a:r>
                <a:r>
                  <a:rPr lang="en-US" dirty="0"/>
                  <a:t>, </a:t>
                </a:r>
                <a:r>
                  <a:rPr lang="en-US" dirty="0" err="1"/>
                  <a:t>clusY</a:t>
                </a:r>
                <a:r>
                  <a:rPr lang="en-US" dirty="0"/>
                  <a:t>, and </a:t>
                </a:r>
                <a:r>
                  <a:rPr lang="en-US" dirty="0" err="1"/>
                  <a:t>clusZ</a:t>
                </a:r>
                <a:r>
                  <a:rPr lang="en-US" dirty="0"/>
                  <a:t> are calculated as linear energy weighted averages of individual hits</a:t>
                </a:r>
              </a:p>
              <a:p>
                <a:r>
                  <a:rPr lang="en-US" dirty="0"/>
                  <a:t>Logarithmic energy weighting has been shown to provide more accurate energy resolution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a parameter based on simulation data for the calorimeter</a:t>
                </a: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A985AED-8600-C9C0-D670-E9DB00153A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00BFF1-3C24-8270-96C5-1EB9CF9F8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65B3-C627-454B-9963-78C8B157F731}" type="datetime1">
              <a:rPr lang="en-US" smtClean="0"/>
              <a:t>1/22/2024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9D8DD3A-E307-7CF6-7B7C-7AA92317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1</a:t>
            </a:fld>
            <a:endParaRPr lang="en-US"/>
          </a:p>
        </p:txBody>
      </p:sp>
      <p:pic>
        <p:nvPicPr>
          <p:cNvPr id="3" name="Picture 2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3C2533C1-68C7-7F73-6034-5906A8E000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063" y="3650743"/>
            <a:ext cx="7171874" cy="119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74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C2650-433E-C802-2286-95E37D909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Logarithmic E Weighting of Clusters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1D8DC8-CFAE-402C-018E-F121966060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Rewrote the functions in THcNPSCalorimeter.cxx to use log weighting</a:t>
                </a:r>
              </a:p>
              <a:p>
                <a:pPr lvl="1"/>
                <a:r>
                  <a:rPr lang="en-US" dirty="0"/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dirty="0"/>
                  <a:t> for now</a:t>
                </a:r>
              </a:p>
              <a:p>
                <a:r>
                  <a:rPr lang="en-US" dirty="0"/>
                  <a:t>Replayed run 3581, compared linear and log weighting of a few clusters</a:t>
                </a:r>
              </a:p>
              <a:p>
                <a:r>
                  <a:rPr lang="en-US" dirty="0"/>
                  <a:t>Checked log calculations manually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1D8DC8-CFAE-402C-018E-F121966060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D650A-D1A1-2762-7BED-1A305504F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5D2F6-7BF6-847B-7FF3-E1777171D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4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screenshot of a computer&#10;&#10;Description automatically generated">
            <a:extLst>
              <a:ext uri="{FF2B5EF4-FFF2-40B4-BE49-F238E27FC236}">
                <a16:creationId xmlns:a16="http://schemas.microsoft.com/office/drawing/2014/main" id="{6040D6C2-3E4D-6BEC-E9B2-1D233B1ABE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037" y="400330"/>
            <a:ext cx="6257925" cy="3887499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0CB2F-DB74-E674-E3C1-320867C2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2AB058-DC2B-7610-7379-93A7601DD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3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23CCC9-651A-A5FF-31B8-6EEACF52506E}"/>
              </a:ext>
            </a:extLst>
          </p:cNvPr>
          <p:cNvSpPr/>
          <p:nvPr/>
        </p:nvSpPr>
        <p:spPr>
          <a:xfrm>
            <a:off x="3810000" y="695325"/>
            <a:ext cx="3581400" cy="2952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7B7D2A-60D8-204A-5F2D-F448A70C8F8C}"/>
              </a:ext>
            </a:extLst>
          </p:cNvPr>
          <p:cNvSpPr/>
          <p:nvPr/>
        </p:nvSpPr>
        <p:spPr>
          <a:xfrm>
            <a:off x="3810000" y="1245645"/>
            <a:ext cx="3581400" cy="44980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screenshot of a table&#10;&#10;Description automatically generated">
            <a:extLst>
              <a:ext uri="{FF2B5EF4-FFF2-40B4-BE49-F238E27FC236}">
                <a16:creationId xmlns:a16="http://schemas.microsoft.com/office/drawing/2014/main" id="{84ED86AD-DC02-656E-A011-DE1361339B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116" y="4371122"/>
            <a:ext cx="7437765" cy="166130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88EA1E6-4CDC-CA31-883D-0A028E63D62C}"/>
              </a:ext>
            </a:extLst>
          </p:cNvPr>
          <p:cNvCxnSpPr>
            <a:cxnSpLocks/>
          </p:cNvCxnSpPr>
          <p:nvPr/>
        </p:nvCxnSpPr>
        <p:spPr>
          <a:xfrm>
            <a:off x="4324350" y="1695451"/>
            <a:ext cx="371475" cy="288737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B97BE1-B532-B187-648B-EDBE20046189}"/>
              </a:ext>
            </a:extLst>
          </p:cNvPr>
          <p:cNvCxnSpPr/>
          <p:nvPr/>
        </p:nvCxnSpPr>
        <p:spPr>
          <a:xfrm flipH="1">
            <a:off x="3486150" y="1628775"/>
            <a:ext cx="3333750" cy="295404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8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screenshot of a table&#10;&#10;Description automatically generated">
            <a:extLst>
              <a:ext uri="{FF2B5EF4-FFF2-40B4-BE49-F238E27FC236}">
                <a16:creationId xmlns:a16="http://schemas.microsoft.com/office/drawing/2014/main" id="{5DBDF9DE-4D4B-9D20-7A67-AF7D483583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635" y="3705573"/>
            <a:ext cx="7437765" cy="1661304"/>
          </a:xfrm>
          <a:prstGeom prst="rect">
            <a:avLst/>
          </a:prstGeom>
        </p:spPr>
      </p:pic>
      <p:pic>
        <p:nvPicPr>
          <p:cNvPr id="7" name="Content Placeholder 6" descr="A white text with black numbers&#10;&#10;Description automatically generated">
            <a:extLst>
              <a:ext uri="{FF2B5EF4-FFF2-40B4-BE49-F238E27FC236}">
                <a16:creationId xmlns:a16="http://schemas.microsoft.com/office/drawing/2014/main" id="{DCCAF2E3-3D7F-F6ED-4666-8A70964ACE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904" y="1634995"/>
            <a:ext cx="3954189" cy="1517433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755BD-0E8A-8C24-DD93-4B0FD8F49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AC5B2-0E18-4927-1F2C-C99CAC33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4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D4C5F3-2B53-6EDC-7C63-AEE0AF1DE932}"/>
              </a:ext>
            </a:extLst>
          </p:cNvPr>
          <p:cNvSpPr/>
          <p:nvPr/>
        </p:nvSpPr>
        <p:spPr>
          <a:xfrm>
            <a:off x="4118904" y="2085975"/>
            <a:ext cx="872196" cy="23812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8F19CC-4161-A488-DE4E-4E34BD27886E}"/>
              </a:ext>
            </a:extLst>
          </p:cNvPr>
          <p:cNvSpPr/>
          <p:nvPr/>
        </p:nvSpPr>
        <p:spPr>
          <a:xfrm>
            <a:off x="2981325" y="4819650"/>
            <a:ext cx="723900" cy="1905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8DCCA5-5C0C-3EB6-6253-104F3F5EB3C1}"/>
              </a:ext>
            </a:extLst>
          </p:cNvPr>
          <p:cNvSpPr/>
          <p:nvPr/>
        </p:nvSpPr>
        <p:spPr>
          <a:xfrm>
            <a:off x="4118904" y="2500138"/>
            <a:ext cx="872196" cy="37291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AE71E5-E235-EBA9-660A-DCAD1514DB3B}"/>
              </a:ext>
            </a:extLst>
          </p:cNvPr>
          <p:cNvSpPr/>
          <p:nvPr/>
        </p:nvSpPr>
        <p:spPr>
          <a:xfrm>
            <a:off x="7372349" y="5010150"/>
            <a:ext cx="600075" cy="1905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8D4618-75FD-2A64-8ADB-144CD9FBB2F3}"/>
              </a:ext>
            </a:extLst>
          </p:cNvPr>
          <p:cNvSpPr/>
          <p:nvPr/>
        </p:nvSpPr>
        <p:spPr>
          <a:xfrm>
            <a:off x="9184325" y="5010150"/>
            <a:ext cx="600075" cy="1905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7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00636FBD-47E0-3AEA-AC86-0DB984930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688" y="3705573"/>
            <a:ext cx="7430144" cy="1676545"/>
          </a:xfrm>
          <a:prstGeom prst="rect">
            <a:avLst/>
          </a:prstGeom>
        </p:spPr>
      </p:pic>
      <p:pic>
        <p:nvPicPr>
          <p:cNvPr id="7" name="Content Placeholder 6" descr="A white text with black numbers&#10;&#10;Description automatically generated">
            <a:extLst>
              <a:ext uri="{FF2B5EF4-FFF2-40B4-BE49-F238E27FC236}">
                <a16:creationId xmlns:a16="http://schemas.microsoft.com/office/drawing/2014/main" id="{DCCAF2E3-3D7F-F6ED-4666-8A70964ACE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904" y="1634995"/>
            <a:ext cx="3954189" cy="1517433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755BD-0E8A-8C24-DD93-4B0FD8F49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AC5B2-0E18-4927-1F2C-C99CAC33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5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D4C5F3-2B53-6EDC-7C63-AEE0AF1DE932}"/>
              </a:ext>
            </a:extLst>
          </p:cNvPr>
          <p:cNvSpPr/>
          <p:nvPr/>
        </p:nvSpPr>
        <p:spPr>
          <a:xfrm>
            <a:off x="5062487" y="2076248"/>
            <a:ext cx="872196" cy="23812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8F19CC-4161-A488-DE4E-4E34BD27886E}"/>
              </a:ext>
            </a:extLst>
          </p:cNvPr>
          <p:cNvSpPr/>
          <p:nvPr/>
        </p:nvSpPr>
        <p:spPr>
          <a:xfrm>
            <a:off x="2981325" y="4819650"/>
            <a:ext cx="723900" cy="1905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8DCCA5-5C0C-3EB6-6253-104F3F5EB3C1}"/>
              </a:ext>
            </a:extLst>
          </p:cNvPr>
          <p:cNvSpPr/>
          <p:nvPr/>
        </p:nvSpPr>
        <p:spPr>
          <a:xfrm>
            <a:off x="4984666" y="2496363"/>
            <a:ext cx="872196" cy="37291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AE71E5-E235-EBA9-660A-DCAD1514DB3B}"/>
              </a:ext>
            </a:extLst>
          </p:cNvPr>
          <p:cNvSpPr/>
          <p:nvPr/>
        </p:nvSpPr>
        <p:spPr>
          <a:xfrm>
            <a:off x="7372349" y="5010150"/>
            <a:ext cx="600075" cy="1905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8D4618-75FD-2A64-8ADB-144CD9FBB2F3}"/>
              </a:ext>
            </a:extLst>
          </p:cNvPr>
          <p:cNvSpPr/>
          <p:nvPr/>
        </p:nvSpPr>
        <p:spPr>
          <a:xfrm>
            <a:off x="9184325" y="5010150"/>
            <a:ext cx="600075" cy="1905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7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8D229C79-2B8D-44C3-68FE-60E545322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416" y="3887332"/>
            <a:ext cx="7407282" cy="1493649"/>
          </a:xfrm>
          <a:prstGeom prst="rect">
            <a:avLst/>
          </a:prstGeom>
        </p:spPr>
      </p:pic>
      <p:pic>
        <p:nvPicPr>
          <p:cNvPr id="7" name="Content Placeholder 6" descr="A white text with black numbers&#10;&#10;Description automatically generated">
            <a:extLst>
              <a:ext uri="{FF2B5EF4-FFF2-40B4-BE49-F238E27FC236}">
                <a16:creationId xmlns:a16="http://schemas.microsoft.com/office/drawing/2014/main" id="{DCCAF2E3-3D7F-F6ED-4666-8A70964ACE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904" y="1634995"/>
            <a:ext cx="3954189" cy="1517433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755BD-0E8A-8C24-DD93-4B0FD8F49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AC5B2-0E18-4927-1F2C-C99CAC33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6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D4C5F3-2B53-6EDC-7C63-AEE0AF1DE932}"/>
              </a:ext>
            </a:extLst>
          </p:cNvPr>
          <p:cNvSpPr/>
          <p:nvPr/>
        </p:nvSpPr>
        <p:spPr>
          <a:xfrm>
            <a:off x="5928248" y="2084350"/>
            <a:ext cx="872196" cy="23812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8F19CC-4161-A488-DE4E-4E34BD27886E}"/>
              </a:ext>
            </a:extLst>
          </p:cNvPr>
          <p:cNvSpPr/>
          <p:nvPr/>
        </p:nvSpPr>
        <p:spPr>
          <a:xfrm>
            <a:off x="2981325" y="4819650"/>
            <a:ext cx="723900" cy="1905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8DCCA5-5C0C-3EB6-6253-104F3F5EB3C1}"/>
              </a:ext>
            </a:extLst>
          </p:cNvPr>
          <p:cNvSpPr/>
          <p:nvPr/>
        </p:nvSpPr>
        <p:spPr>
          <a:xfrm>
            <a:off x="5899875" y="2509861"/>
            <a:ext cx="872196" cy="37291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AE71E5-E235-EBA9-660A-DCAD1514DB3B}"/>
              </a:ext>
            </a:extLst>
          </p:cNvPr>
          <p:cNvSpPr/>
          <p:nvPr/>
        </p:nvSpPr>
        <p:spPr>
          <a:xfrm>
            <a:off x="7372349" y="5010150"/>
            <a:ext cx="600075" cy="1905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8D4618-75FD-2A64-8ADB-144CD9FBB2F3}"/>
              </a:ext>
            </a:extLst>
          </p:cNvPr>
          <p:cNvSpPr/>
          <p:nvPr/>
        </p:nvSpPr>
        <p:spPr>
          <a:xfrm>
            <a:off x="9184325" y="5010150"/>
            <a:ext cx="600075" cy="1905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9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table&#10;&#10;Description automatically generated">
            <a:extLst>
              <a:ext uri="{FF2B5EF4-FFF2-40B4-BE49-F238E27FC236}">
                <a16:creationId xmlns:a16="http://schemas.microsoft.com/office/drawing/2014/main" id="{6A691357-E58B-091B-CA32-D433699BDE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330" y="4069165"/>
            <a:ext cx="7414903" cy="1303133"/>
          </a:xfrm>
          <a:prstGeom prst="rect">
            <a:avLst/>
          </a:prstGeom>
        </p:spPr>
      </p:pic>
      <p:pic>
        <p:nvPicPr>
          <p:cNvPr id="7" name="Content Placeholder 6" descr="A white text with black numbers&#10;&#10;Description automatically generated">
            <a:extLst>
              <a:ext uri="{FF2B5EF4-FFF2-40B4-BE49-F238E27FC236}">
                <a16:creationId xmlns:a16="http://schemas.microsoft.com/office/drawing/2014/main" id="{DCCAF2E3-3D7F-F6ED-4666-8A70964ACE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904" y="1634995"/>
            <a:ext cx="3954189" cy="1517433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755BD-0E8A-8C24-DD93-4B0FD8F49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AC5B2-0E18-4927-1F2C-C99CAC33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7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D4C5F3-2B53-6EDC-7C63-AEE0AF1DE932}"/>
              </a:ext>
            </a:extLst>
          </p:cNvPr>
          <p:cNvSpPr/>
          <p:nvPr/>
        </p:nvSpPr>
        <p:spPr>
          <a:xfrm>
            <a:off x="6868283" y="2064896"/>
            <a:ext cx="872196" cy="23812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8F19CC-4161-A488-DE4E-4E34BD27886E}"/>
              </a:ext>
            </a:extLst>
          </p:cNvPr>
          <p:cNvSpPr/>
          <p:nvPr/>
        </p:nvSpPr>
        <p:spPr>
          <a:xfrm>
            <a:off x="2981325" y="4819650"/>
            <a:ext cx="723900" cy="1905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8DCCA5-5C0C-3EB6-6253-104F3F5EB3C1}"/>
              </a:ext>
            </a:extLst>
          </p:cNvPr>
          <p:cNvSpPr/>
          <p:nvPr/>
        </p:nvSpPr>
        <p:spPr>
          <a:xfrm>
            <a:off x="6858558" y="2512081"/>
            <a:ext cx="872196" cy="37291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AE71E5-E235-EBA9-660A-DCAD1514DB3B}"/>
              </a:ext>
            </a:extLst>
          </p:cNvPr>
          <p:cNvSpPr/>
          <p:nvPr/>
        </p:nvSpPr>
        <p:spPr>
          <a:xfrm>
            <a:off x="7372349" y="5010150"/>
            <a:ext cx="600075" cy="1905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8D4618-75FD-2A64-8ADB-144CD9FBB2F3}"/>
              </a:ext>
            </a:extLst>
          </p:cNvPr>
          <p:cNvSpPr/>
          <p:nvPr/>
        </p:nvSpPr>
        <p:spPr>
          <a:xfrm>
            <a:off x="9184325" y="5010150"/>
            <a:ext cx="600075" cy="1905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37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98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Logarithmic E Weighting of Clusters</vt:lpstr>
      <vt:lpstr>Logarithmic E Weighting of Clusters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HCANA Clustering</dc:title>
  <dc:creator>Mathison, Mark</dc:creator>
  <cp:lastModifiedBy>Mathison, Mark</cp:lastModifiedBy>
  <cp:revision>3</cp:revision>
  <dcterms:created xsi:type="dcterms:W3CDTF">2023-12-11T16:47:58Z</dcterms:created>
  <dcterms:modified xsi:type="dcterms:W3CDTF">2024-01-22T12:08:05Z</dcterms:modified>
</cp:coreProperties>
</file>