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9A44C-A05E-40D8-9C6E-D8762F62EFCE}" v="3" dt="2024-03-25T14:36:22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Ploen" userId="d28897508acff3eb" providerId="LiveId" clId="{1559A44C-A05E-40D8-9C6E-D8762F62EFCE}"/>
    <pc:docChg chg="custSel delSld modSld">
      <pc:chgData name="Christine Ploen" userId="d28897508acff3eb" providerId="LiveId" clId="{1559A44C-A05E-40D8-9C6E-D8762F62EFCE}" dt="2024-03-25T15:41:44.040" v="853" actId="403"/>
      <pc:docMkLst>
        <pc:docMk/>
      </pc:docMkLst>
      <pc:sldChg chg="modSp mod">
        <pc:chgData name="Christine Ploen" userId="d28897508acff3eb" providerId="LiveId" clId="{1559A44C-A05E-40D8-9C6E-D8762F62EFCE}" dt="2024-03-25T15:41:44.040" v="853" actId="403"/>
        <pc:sldMkLst>
          <pc:docMk/>
          <pc:sldMk cId="2018050878" sldId="256"/>
        </pc:sldMkLst>
        <pc:spChg chg="mod">
          <ac:chgData name="Christine Ploen" userId="d28897508acff3eb" providerId="LiveId" clId="{1559A44C-A05E-40D8-9C6E-D8762F62EFCE}" dt="2024-03-25T15:41:44.040" v="853" actId="403"/>
          <ac:spMkLst>
            <pc:docMk/>
            <pc:sldMk cId="2018050878" sldId="256"/>
            <ac:spMk id="2" creationId="{862A85EE-D84B-0F96-14B7-329D257719B6}"/>
          </ac:spMkLst>
        </pc:spChg>
        <pc:spChg chg="mod">
          <ac:chgData name="Christine Ploen" userId="d28897508acff3eb" providerId="LiveId" clId="{1559A44C-A05E-40D8-9C6E-D8762F62EFCE}" dt="2024-03-25T15:41:38.564" v="847" actId="20577"/>
          <ac:spMkLst>
            <pc:docMk/>
            <pc:sldMk cId="2018050878" sldId="256"/>
            <ac:spMk id="3" creationId="{3590BCA2-5C10-1B86-B72E-F232F6C6B237}"/>
          </ac:spMkLst>
        </pc:spChg>
      </pc:sldChg>
      <pc:sldChg chg="modSp mod">
        <pc:chgData name="Christine Ploen" userId="d28897508acff3eb" providerId="LiveId" clId="{1559A44C-A05E-40D8-9C6E-D8762F62EFCE}" dt="2024-03-25T14:39:00.658" v="659" actId="13926"/>
        <pc:sldMkLst>
          <pc:docMk/>
          <pc:sldMk cId="2977688633" sldId="257"/>
        </pc:sldMkLst>
        <pc:spChg chg="mod">
          <ac:chgData name="Christine Ploen" userId="d28897508acff3eb" providerId="LiveId" clId="{1559A44C-A05E-40D8-9C6E-D8762F62EFCE}" dt="2024-03-25T14:26:34.906" v="92" actId="20577"/>
          <ac:spMkLst>
            <pc:docMk/>
            <pc:sldMk cId="2977688633" sldId="257"/>
            <ac:spMk id="2" creationId="{8F764517-71A4-E938-9395-00E2A0D0255C}"/>
          </ac:spMkLst>
        </pc:spChg>
        <pc:graphicFrameChg chg="modGraphic">
          <ac:chgData name="Christine Ploen" userId="d28897508acff3eb" providerId="LiveId" clId="{1559A44C-A05E-40D8-9C6E-D8762F62EFCE}" dt="2024-03-25T14:39:00.658" v="659" actId="13926"/>
          <ac:graphicFrameMkLst>
            <pc:docMk/>
            <pc:sldMk cId="2977688633" sldId="257"/>
            <ac:graphicFrameMk id="5" creationId="{B8988A80-5A75-6838-378E-4B73757CC600}"/>
          </ac:graphicFrameMkLst>
        </pc:graphicFrameChg>
      </pc:sldChg>
      <pc:sldChg chg="modSp mod">
        <pc:chgData name="Christine Ploen" userId="d28897508acff3eb" providerId="LiveId" clId="{1559A44C-A05E-40D8-9C6E-D8762F62EFCE}" dt="2024-03-25T14:36:09.379" v="505" actId="20577"/>
        <pc:sldMkLst>
          <pc:docMk/>
          <pc:sldMk cId="3442957739" sldId="259"/>
        </pc:sldMkLst>
        <pc:spChg chg="mod">
          <ac:chgData name="Christine Ploen" userId="d28897508acff3eb" providerId="LiveId" clId="{1559A44C-A05E-40D8-9C6E-D8762F62EFCE}" dt="2024-03-25T14:25:59.850" v="70" actId="20577"/>
          <ac:spMkLst>
            <pc:docMk/>
            <pc:sldMk cId="3442957739" sldId="259"/>
            <ac:spMk id="2" creationId="{A492DF3C-F074-CB2B-4571-D504E223B8D8}"/>
          </ac:spMkLst>
        </pc:spChg>
        <pc:spChg chg="mod">
          <ac:chgData name="Christine Ploen" userId="d28897508acff3eb" providerId="LiveId" clId="{1559A44C-A05E-40D8-9C6E-D8762F62EFCE}" dt="2024-03-25T14:36:09.379" v="505" actId="20577"/>
          <ac:spMkLst>
            <pc:docMk/>
            <pc:sldMk cId="3442957739" sldId="259"/>
            <ac:spMk id="6" creationId="{66E05063-EA25-BCD5-DF54-C2C36DD8BE58}"/>
          </ac:spMkLst>
        </pc:spChg>
      </pc:sldChg>
      <pc:sldChg chg="del">
        <pc:chgData name="Christine Ploen" userId="d28897508acff3eb" providerId="LiveId" clId="{1559A44C-A05E-40D8-9C6E-D8762F62EFCE}" dt="2024-03-25T14:37:55.281" v="652" actId="47"/>
        <pc:sldMkLst>
          <pc:docMk/>
          <pc:sldMk cId="2766010657" sldId="261"/>
        </pc:sldMkLst>
      </pc:sldChg>
      <pc:sldChg chg="del">
        <pc:chgData name="Christine Ploen" userId="d28897508acff3eb" providerId="LiveId" clId="{1559A44C-A05E-40D8-9C6E-D8762F62EFCE}" dt="2024-03-25T14:37:56.394" v="653" actId="47"/>
        <pc:sldMkLst>
          <pc:docMk/>
          <pc:sldMk cId="117245547" sldId="262"/>
        </pc:sldMkLst>
      </pc:sldChg>
      <pc:sldChg chg="del">
        <pc:chgData name="Christine Ploen" userId="d28897508acff3eb" providerId="LiveId" clId="{1559A44C-A05E-40D8-9C6E-D8762F62EFCE}" dt="2024-03-25T14:37:57.229" v="654" actId="47"/>
        <pc:sldMkLst>
          <pc:docMk/>
          <pc:sldMk cId="1828621680" sldId="263"/>
        </pc:sldMkLst>
      </pc:sldChg>
      <pc:sldChg chg="addSp modSp mod">
        <pc:chgData name="Christine Ploen" userId="d28897508acff3eb" providerId="LiveId" clId="{1559A44C-A05E-40D8-9C6E-D8762F62EFCE}" dt="2024-03-25T14:35:45.939" v="501" actId="20577"/>
        <pc:sldMkLst>
          <pc:docMk/>
          <pc:sldMk cId="4099517244" sldId="264"/>
        </pc:sldMkLst>
        <pc:spChg chg="mod">
          <ac:chgData name="Christine Ploen" userId="d28897508acff3eb" providerId="LiveId" clId="{1559A44C-A05E-40D8-9C6E-D8762F62EFCE}" dt="2024-03-25T14:35:07.737" v="495" actId="1076"/>
          <ac:spMkLst>
            <pc:docMk/>
            <pc:sldMk cId="4099517244" sldId="264"/>
            <ac:spMk id="2" creationId="{A492DF3C-F074-CB2B-4571-D504E223B8D8}"/>
          </ac:spMkLst>
        </pc:spChg>
        <pc:spChg chg="mod">
          <ac:chgData name="Christine Ploen" userId="d28897508acff3eb" providerId="LiveId" clId="{1559A44C-A05E-40D8-9C6E-D8762F62EFCE}" dt="2024-03-25T14:35:45.939" v="501" actId="20577"/>
          <ac:spMkLst>
            <pc:docMk/>
            <pc:sldMk cId="4099517244" sldId="264"/>
            <ac:spMk id="6" creationId="{66E05063-EA25-BCD5-DF54-C2C36DD8BE58}"/>
          </ac:spMkLst>
        </pc:spChg>
        <pc:spChg chg="add mod">
          <ac:chgData name="Christine Ploen" userId="d28897508acff3eb" providerId="LiveId" clId="{1559A44C-A05E-40D8-9C6E-D8762F62EFCE}" dt="2024-03-25T14:35:12.670" v="496" actId="1076"/>
          <ac:spMkLst>
            <pc:docMk/>
            <pc:sldMk cId="4099517244" sldId="264"/>
            <ac:spMk id="13" creationId="{F95B084E-D3B9-EF11-8DF7-E6A1F160E207}"/>
          </ac:spMkLst>
        </pc:spChg>
        <pc:cxnChg chg="add mod">
          <ac:chgData name="Christine Ploen" userId="d28897508acff3eb" providerId="LiveId" clId="{1559A44C-A05E-40D8-9C6E-D8762F62EFCE}" dt="2024-03-25T14:35:18.970" v="497" actId="14100"/>
          <ac:cxnSpMkLst>
            <pc:docMk/>
            <pc:sldMk cId="4099517244" sldId="264"/>
            <ac:cxnSpMk id="5" creationId="{33A56218-49D4-9E3E-4C16-640A967EB54D}"/>
          </ac:cxnSpMkLst>
        </pc:cxnChg>
        <pc:cxnChg chg="add mod">
          <ac:chgData name="Christine Ploen" userId="d28897508acff3eb" providerId="LiveId" clId="{1559A44C-A05E-40D8-9C6E-D8762F62EFCE}" dt="2024-03-25T14:35:23.712" v="498" actId="14100"/>
          <ac:cxnSpMkLst>
            <pc:docMk/>
            <pc:sldMk cId="4099517244" sldId="264"/>
            <ac:cxnSpMk id="10" creationId="{2BB903F6-D4A9-07AD-7AC9-24FB6E95C1F8}"/>
          </ac:cxnSpMkLst>
        </pc:cxnChg>
      </pc:sldChg>
      <pc:sldChg chg="addSp modSp mod">
        <pc:chgData name="Christine Ploen" userId="d28897508acff3eb" providerId="LiveId" clId="{1559A44C-A05E-40D8-9C6E-D8762F62EFCE}" dt="2024-03-25T14:38:12.326" v="656" actId="1076"/>
        <pc:sldMkLst>
          <pc:docMk/>
          <pc:sldMk cId="23111364" sldId="265"/>
        </pc:sldMkLst>
        <pc:spChg chg="add mod">
          <ac:chgData name="Christine Ploen" userId="d28897508acff3eb" providerId="LiveId" clId="{1559A44C-A05E-40D8-9C6E-D8762F62EFCE}" dt="2024-03-25T14:38:12.326" v="656" actId="1076"/>
          <ac:spMkLst>
            <pc:docMk/>
            <pc:sldMk cId="23111364" sldId="265"/>
            <ac:spMk id="3" creationId="{E1E4C711-D992-C76A-25A2-E9B861F56A18}"/>
          </ac:spMkLst>
        </pc:spChg>
        <pc:spChg chg="mod">
          <ac:chgData name="Christine Ploen" userId="d28897508acff3eb" providerId="LiveId" clId="{1559A44C-A05E-40D8-9C6E-D8762F62EFCE}" dt="2024-03-25T14:37:22.278" v="651" actId="20577"/>
          <ac:spMkLst>
            <pc:docMk/>
            <pc:sldMk cId="23111364" sldId="265"/>
            <ac:spMk id="6" creationId="{66E05063-EA25-BCD5-DF54-C2C36DD8BE58}"/>
          </ac:spMkLst>
        </pc:spChg>
      </pc:sldChg>
      <pc:sldChg chg="modSp mod">
        <pc:chgData name="Christine Ploen" userId="d28897508acff3eb" providerId="LiveId" clId="{1559A44C-A05E-40D8-9C6E-D8762F62EFCE}" dt="2024-03-25T14:36:03.084" v="503" actId="20577"/>
        <pc:sldMkLst>
          <pc:docMk/>
          <pc:sldMk cId="2156934663" sldId="266"/>
        </pc:sldMkLst>
        <pc:spChg chg="mod">
          <ac:chgData name="Christine Ploen" userId="d28897508acff3eb" providerId="LiveId" clId="{1559A44C-A05E-40D8-9C6E-D8762F62EFCE}" dt="2024-03-25T14:26:49.983" v="94"/>
          <ac:spMkLst>
            <pc:docMk/>
            <pc:sldMk cId="2156934663" sldId="266"/>
            <ac:spMk id="2" creationId="{A492DF3C-F074-CB2B-4571-D504E223B8D8}"/>
          </ac:spMkLst>
        </pc:spChg>
        <pc:spChg chg="mod">
          <ac:chgData name="Christine Ploen" userId="d28897508acff3eb" providerId="LiveId" clId="{1559A44C-A05E-40D8-9C6E-D8762F62EFCE}" dt="2024-03-25T14:36:03.084" v="503" actId="20577"/>
          <ac:spMkLst>
            <pc:docMk/>
            <pc:sldMk cId="2156934663" sldId="266"/>
            <ac:spMk id="6" creationId="{66E05063-EA25-BCD5-DF54-C2C36DD8BE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110B-7DDB-139E-BDE8-7D3D29E36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7B7F1-52AC-59DD-C004-77E3B4866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C0ADF-841C-F032-144A-D75E94BA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7D3A-6CFC-43A5-8A8E-F6899DF3C9B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527E2-496C-A204-7E80-C9CBF06C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D92C-1992-CC9B-B682-11AE0C76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9609-A6EA-4B94-8CF6-7F4067C5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7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0286-FBA2-AB30-8EBB-C9454716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CEE3F-F5FA-0736-4335-784AB468B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F143A-8042-E22C-E376-D4AB184A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7D3A-6CFC-43A5-8A8E-F6899DF3C9B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D6C44-4893-7360-4A79-3369D18A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7E68E-99A8-BFAD-7DCF-25F8FC7A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9609-A6EA-4B94-8CF6-7F4067C5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1004F6-164B-B6C2-A8AE-D09C5799A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597DE-8B29-95A3-6ECA-25FA9D991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36922-73C9-2F77-C96C-1A0E2071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7D3A-6CFC-43A5-8A8E-F6899DF3C9B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618C8-4F84-BEF4-B39E-C3E8AFF4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BBE1-06A8-ADA7-7762-87BC3D0F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9609-A6EA-4B94-8CF6-7F4067C5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2B81-CE84-B959-1E59-3FAF735F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B2D01-A342-1412-8F93-4410D9750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0CA68-A633-907F-31C4-0423A21F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7D3A-6CFC-43A5-8A8E-F6899DF3C9B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3C521-5532-B688-8019-A5911373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022AC-F3CA-ED95-AC64-08A76156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9609-A6EA-4B94-8CF6-7F4067C5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620D-E8E9-49B9-8419-16CEAFF7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DEDE3-FEB1-9BA3-11AF-EB8FD25DB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F63CA-4DB6-0D7F-8252-5817E11F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7D3A-6CFC-43A5-8A8E-F6899DF3C9B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58AC2-8E55-1774-BE05-6BBF5E72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A61E5-8114-75F0-2FF5-260BC366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9609-A6EA-4B94-8CF6-7F4067C5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36CAD-AE82-F39C-66C7-F1AEF755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2C39F-F298-F91E-B879-3FC3B5962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D76FE-D68E-9AD3-46AF-559A149F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CE92B-C76D-D8EC-1759-F89ECD4D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7D3A-6CFC-43A5-8A8E-F6899DF3C9B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69BE-059F-075F-DCD0-BB2EB17D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03725-BE16-3BA5-FCCB-6F49680D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9609-A6EA-4B94-8CF6-7F4067C5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5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2466-A8B8-FDEF-4C57-C080A192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3C461-B732-C33E-DEE2-63854A68E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5DDAB-6D18-6FF5-2F5C-B8C06E474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45AF0-221F-4407-DED4-B611AFDDC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684131-80D3-C55D-4BB0-B5B6E9DF6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D7B9CD-C2C6-6489-E84D-5DEE6A84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7D3A-6CFC-43A5-8A8E-F6899DF3C9B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70097-E124-364D-53A5-B67D4D99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923D5-111C-C84D-0454-288A49C2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9609-A6EA-4B94-8CF6-7F4067C5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4149-92C3-122C-3126-26377C5E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CE385-1BCB-610C-DE5A-C65C41A9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7D3A-6CFC-43A5-8A8E-F6899DF3C9B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FF967-5649-ACA9-7695-B59C44E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8856F-56CF-FCC2-761F-19CD8779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9609-A6EA-4B94-8CF6-7F4067C5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DCC20-3352-5F9E-D601-D0F18B2B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7D3A-6CFC-43A5-8A8E-F6899DF3C9B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D38FF-D376-8B3C-87D4-439E3F61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F4D58-B6FC-1C35-FEDE-0AD304E7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9609-A6EA-4B94-8CF6-7F4067C5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0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50E8-F401-AD48-1654-2F1F412D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19CD-8FC9-AABF-7A8A-09540C30C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485CC-1C59-607B-35CB-D977B675C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98AD7-EF4E-3922-EE17-2D7635F7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7D3A-6CFC-43A5-8A8E-F6899DF3C9B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9F775-B1D1-9E47-133B-9C325ABD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59C0A-C58E-6279-4FB3-BA96CCD3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9609-A6EA-4B94-8CF6-7F4067C5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7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6430-B1B6-C471-14AF-CE6AE198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36C6F5-2420-D6F9-FE4A-489930581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44C29-9EF9-A701-7BC6-092F21512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87B6C-4684-DED9-3BC0-1D1B485C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7D3A-6CFC-43A5-8A8E-F6899DF3C9B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FBC1F-FA4F-5A46-D3DF-EE18191B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2F8B0-CA9A-AA58-2677-BCF576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9609-A6EA-4B94-8CF6-7F4067C5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AD4E0-F993-7BEA-AC4B-F7ED92BE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01998-492B-AAFB-5CBC-639151EBA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F4B10-BFCE-BF0D-4251-0CF70FDB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97D3A-6CFC-43A5-8A8E-F6899DF3C9B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86300-4B95-4169-B9DB-2BE67BF22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EB405-6323-27B4-CB06-2FD8FAE9D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9609-A6EA-4B94-8CF6-7F4067C5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0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85EE-D84B-0F96-14B7-329D25771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i="0" dirty="0">
                <a:effectLst/>
                <a:latin typeface="Arial" panose="020B0604020202020204" pitchFamily="34" charset="0"/>
              </a:rPr>
              <a:t>KinC-x50-2 Optics</a:t>
            </a:r>
            <a:endParaRPr lang="en-US" sz="11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0BCA2-5C10-1B86-B72E-F232F6C6B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-6.667 GeV/c</a:t>
            </a:r>
          </a:p>
          <a:p>
            <a:r>
              <a:rPr lang="en-US" dirty="0"/>
              <a:t>Preliminary matrix elements from cuts on run 1544,</a:t>
            </a:r>
          </a:p>
          <a:p>
            <a:r>
              <a:rPr lang="en-US" dirty="0"/>
              <a:t>optimized matrix elements still in progress</a:t>
            </a:r>
          </a:p>
        </p:txBody>
      </p:sp>
    </p:spTree>
    <p:extLst>
      <p:ext uri="{BB962C8B-B14F-4D97-AF65-F5344CB8AC3E}">
        <p14:creationId xmlns:p14="http://schemas.microsoft.com/office/powerpoint/2010/main" val="201805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4517-71A4-E938-9395-00E2A0D0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0" dirty="0">
                <a:effectLst/>
                <a:latin typeface="Arial" panose="020B0604020202020204" pitchFamily="34" charset="0"/>
              </a:rPr>
              <a:t>KinC-x50-2 Optics Sieve Slit Data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988A80-5A75-6838-378E-4B73757CC6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2297609"/>
              </p:ext>
            </p:extLst>
          </p:nvPr>
        </p:nvGraphicFramePr>
        <p:xfrm>
          <a:off x="461131" y="1170486"/>
          <a:ext cx="10678067" cy="689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678">
                  <a:extLst>
                    <a:ext uri="{9D8B030D-6E8A-4147-A177-3AD203B41FA5}">
                      <a16:colId xmlns:a16="http://schemas.microsoft.com/office/drawing/2014/main" val="1381678095"/>
                    </a:ext>
                  </a:extLst>
                </a:gridCol>
                <a:gridCol w="1779678">
                  <a:extLst>
                    <a:ext uri="{9D8B030D-6E8A-4147-A177-3AD203B41FA5}">
                      <a16:colId xmlns:a16="http://schemas.microsoft.com/office/drawing/2014/main" val="588267802"/>
                    </a:ext>
                  </a:extLst>
                </a:gridCol>
                <a:gridCol w="1553474">
                  <a:extLst>
                    <a:ext uri="{9D8B030D-6E8A-4147-A177-3AD203B41FA5}">
                      <a16:colId xmlns:a16="http://schemas.microsoft.com/office/drawing/2014/main" val="1703696066"/>
                    </a:ext>
                  </a:extLst>
                </a:gridCol>
                <a:gridCol w="2005881">
                  <a:extLst>
                    <a:ext uri="{9D8B030D-6E8A-4147-A177-3AD203B41FA5}">
                      <a16:colId xmlns:a16="http://schemas.microsoft.com/office/drawing/2014/main" val="251534746"/>
                    </a:ext>
                  </a:extLst>
                </a:gridCol>
                <a:gridCol w="1779678">
                  <a:extLst>
                    <a:ext uri="{9D8B030D-6E8A-4147-A177-3AD203B41FA5}">
                      <a16:colId xmlns:a16="http://schemas.microsoft.com/office/drawing/2014/main" val="673605081"/>
                    </a:ext>
                  </a:extLst>
                </a:gridCol>
                <a:gridCol w="1779678">
                  <a:extLst>
                    <a:ext uri="{9D8B030D-6E8A-4147-A177-3AD203B41FA5}">
                      <a16:colId xmlns:a16="http://schemas.microsoft.com/office/drawing/2014/main" val="509417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HMS P (GeV/c)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HMS Angle (deg)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BPM </a:t>
                      </a:r>
                      <a:r>
                        <a:rPr lang="en-US" sz="1600" dirty="0" err="1"/>
                        <a:t>Calib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Sweeper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89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12.490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Fall ‘23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2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12.490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Carbon 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Fall ‘23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90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12.490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+/- 8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Fall ‘23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30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12.490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Carbon +/- 8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Fall ‘23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98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12.490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Fall ‘23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26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12.490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Carbon 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Fall ‘23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16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12.490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Carbon 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Fall ‘23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18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12.490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Carbon 0.5%</a:t>
                      </a:r>
                      <a:endParaRPr lang="en-US" sz="16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Fall ‘23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44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15.195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+/- 3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Jan ’24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13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15.195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+/- 3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Jan ’24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36906"/>
                  </a:ext>
                </a:extLst>
              </a:tr>
              <a:tr h="387311">
                <a:tc>
                  <a:txBody>
                    <a:bodyPr/>
                    <a:lstStyle/>
                    <a:p>
                      <a:r>
                        <a:rPr lang="en-US" sz="1600" dirty="0"/>
                        <a:t>5158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15.195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+/- 3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Jan ’24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87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15.195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+/- 3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Jan ’24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94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15.195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+/- 3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Jan ’24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39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15.195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+/- 8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Jan ’24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94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15.195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Jan ’24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9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15.195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+/- 8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Jan ’24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392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15.195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+/- 8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Jan ’24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30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68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DF3C-F074-CB2B-4571-D504E223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0" dirty="0">
                <a:effectLst/>
                <a:latin typeface="Arial" panose="020B0604020202020204" pitchFamily="34" charset="0"/>
              </a:rPr>
              <a:t>KinC-x50-2 Optics Sieve Slit Data </a:t>
            </a:r>
            <a:br>
              <a:rPr lang="en-US" sz="2400" i="0" dirty="0">
                <a:effectLst/>
                <a:latin typeface="Arial" panose="020B0604020202020204" pitchFamily="34" charset="0"/>
              </a:rPr>
            </a:br>
            <a:r>
              <a:rPr lang="en-US" sz="2400" i="0" dirty="0">
                <a:effectLst/>
                <a:latin typeface="Arial" panose="020B0604020202020204" pitchFamily="34" charset="0"/>
              </a:rPr>
              <a:t>Run 1544: -6.667 GeV/c</a:t>
            </a:r>
            <a:br>
              <a:rPr lang="en-US" sz="2400" i="0" dirty="0">
                <a:effectLst/>
                <a:latin typeface="Arial" panose="020B0604020202020204" pitchFamily="34" charset="0"/>
              </a:rPr>
            </a:br>
            <a:r>
              <a:rPr lang="en-US" sz="2400" i="0" dirty="0">
                <a:effectLst/>
                <a:latin typeface="Arial" panose="020B0604020202020204" pitchFamily="34" charset="0"/>
              </a:rPr>
              <a:t>Delta cuts at midpoints </a:t>
            </a:r>
            <a:r>
              <a:rPr lang="en-US" sz="2400" i="0" dirty="0" err="1">
                <a:effectLst/>
                <a:latin typeface="Arial" panose="020B0604020202020204" pitchFamily="34" charset="0"/>
              </a:rPr>
              <a:t>btwn</a:t>
            </a:r>
            <a:r>
              <a:rPr lang="en-US" sz="2400" i="0" dirty="0">
                <a:effectLst/>
                <a:latin typeface="Arial" panose="020B0604020202020204" pitchFamily="34" charset="0"/>
              </a:rPr>
              <a:t> -10, -8,-5,0,5,10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05063-EA25-BCD5-DF54-C2C36DD8BE58}"/>
              </a:ext>
            </a:extLst>
          </p:cNvPr>
          <p:cNvSpPr txBox="1"/>
          <p:nvPr/>
        </p:nvSpPr>
        <p:spPr>
          <a:xfrm>
            <a:off x="2734574" y="2268748"/>
            <a:ext cx="9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3182B-CCC9-DDCE-404D-8E8A3D5A1F99}"/>
              </a:ext>
            </a:extLst>
          </p:cNvPr>
          <p:cNvSpPr txBox="1"/>
          <p:nvPr/>
        </p:nvSpPr>
        <p:spPr>
          <a:xfrm>
            <a:off x="8764437" y="2268748"/>
            <a:ext cx="193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-6.59 GeV/c matrix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7257B-3E35-BD49-48BE-4B0F00F5B7B1}"/>
              </a:ext>
            </a:extLst>
          </p:cNvPr>
          <p:cNvSpPr txBox="1"/>
          <p:nvPr/>
        </p:nvSpPr>
        <p:spPr>
          <a:xfrm>
            <a:off x="5010927" y="1579779"/>
            <a:ext cx="329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Xptar</a:t>
            </a:r>
            <a:r>
              <a:rPr lang="en-US" sz="2800" dirty="0"/>
              <a:t> (angle) vs Delta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19641-D106-95F0-10CA-334C16BA3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8230"/>
            <a:ext cx="12192000" cy="41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DF3C-F074-CB2B-4571-D504E223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0" dirty="0">
                <a:effectLst/>
                <a:latin typeface="Arial" panose="020B0604020202020204" pitchFamily="34" charset="0"/>
              </a:rPr>
              <a:t>KinC-x50-2 Optics Sieve Slit Data </a:t>
            </a:r>
            <a:br>
              <a:rPr lang="en-US" sz="2400" i="0" dirty="0">
                <a:effectLst/>
                <a:latin typeface="Arial" panose="020B0604020202020204" pitchFamily="34" charset="0"/>
              </a:rPr>
            </a:br>
            <a:r>
              <a:rPr lang="en-US" sz="2400" i="0" dirty="0">
                <a:effectLst/>
                <a:latin typeface="Arial" panose="020B0604020202020204" pitchFamily="34" charset="0"/>
              </a:rPr>
              <a:t>Run 1544: -6.667 GeV/c</a:t>
            </a:r>
            <a:br>
              <a:rPr lang="en-US" sz="2400" i="0" dirty="0">
                <a:effectLst/>
                <a:latin typeface="Arial" panose="020B0604020202020204" pitchFamily="34" charset="0"/>
              </a:rPr>
            </a:br>
            <a:r>
              <a:rPr lang="en-US" sz="2400" i="0" dirty="0">
                <a:effectLst/>
                <a:latin typeface="Arial" panose="020B0604020202020204" pitchFamily="34" charset="0"/>
              </a:rPr>
              <a:t>Delta cuts at midpoints </a:t>
            </a:r>
            <a:r>
              <a:rPr lang="en-US" sz="2400" i="0" dirty="0" err="1">
                <a:effectLst/>
                <a:latin typeface="Arial" panose="020B0604020202020204" pitchFamily="34" charset="0"/>
              </a:rPr>
              <a:t>btwn</a:t>
            </a:r>
            <a:r>
              <a:rPr lang="en-US" sz="2400" i="0" dirty="0">
                <a:effectLst/>
                <a:latin typeface="Arial" panose="020B0604020202020204" pitchFamily="34" charset="0"/>
              </a:rPr>
              <a:t> -10, -8,-5,0,5,10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05063-EA25-BCD5-DF54-C2C36DD8BE58}"/>
              </a:ext>
            </a:extLst>
          </p:cNvPr>
          <p:cNvSpPr txBox="1"/>
          <p:nvPr/>
        </p:nvSpPr>
        <p:spPr>
          <a:xfrm>
            <a:off x="2734574" y="2268748"/>
            <a:ext cx="9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3182B-CCC9-DDCE-404D-8E8A3D5A1F99}"/>
              </a:ext>
            </a:extLst>
          </p:cNvPr>
          <p:cNvSpPr txBox="1"/>
          <p:nvPr/>
        </p:nvSpPr>
        <p:spPr>
          <a:xfrm>
            <a:off x="8764437" y="2268748"/>
            <a:ext cx="193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-6.59 GeV/c matrix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7257B-3E35-BD49-48BE-4B0F00F5B7B1}"/>
              </a:ext>
            </a:extLst>
          </p:cNvPr>
          <p:cNvSpPr txBox="1"/>
          <p:nvPr/>
        </p:nvSpPr>
        <p:spPr>
          <a:xfrm>
            <a:off x="5010927" y="1579779"/>
            <a:ext cx="326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Yptar</a:t>
            </a:r>
            <a:r>
              <a:rPr lang="en-US" sz="2800" dirty="0"/>
              <a:t> (angle) vs Delta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5A1AFF-D306-B025-BEB2-147E5A0F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080"/>
            <a:ext cx="12192000" cy="41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3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DF3C-F074-CB2B-4571-D504E223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37" y="-37539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i="0" dirty="0">
                <a:effectLst/>
                <a:latin typeface="Arial" panose="020B0604020202020204" pitchFamily="34" charset="0"/>
              </a:rPr>
              <a:t>KinC-x50-2 Optics Sieve Slit Data </a:t>
            </a:r>
            <a:br>
              <a:rPr lang="en-US" sz="2400" i="0" dirty="0">
                <a:effectLst/>
                <a:latin typeface="Arial" panose="020B0604020202020204" pitchFamily="34" charset="0"/>
              </a:rPr>
            </a:br>
            <a:r>
              <a:rPr lang="en-US" sz="2400" i="0" dirty="0">
                <a:effectLst/>
                <a:latin typeface="Arial" panose="020B0604020202020204" pitchFamily="34" charset="0"/>
              </a:rPr>
              <a:t>Run 1544: -6.667 GeV/c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05063-EA25-BCD5-DF54-C2C36DD8BE58}"/>
              </a:ext>
            </a:extLst>
          </p:cNvPr>
          <p:cNvSpPr txBox="1"/>
          <p:nvPr/>
        </p:nvSpPr>
        <p:spPr>
          <a:xfrm>
            <a:off x="2271840" y="1442974"/>
            <a:ext cx="9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3182B-CCC9-DDCE-404D-8E8A3D5A1F99}"/>
              </a:ext>
            </a:extLst>
          </p:cNvPr>
          <p:cNvSpPr txBox="1"/>
          <p:nvPr/>
        </p:nvSpPr>
        <p:spPr>
          <a:xfrm>
            <a:off x="8867954" y="1382165"/>
            <a:ext cx="193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-6.59 GeV/c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52D48-01EA-9F01-FFB0-1D1201735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251" y="1812306"/>
            <a:ext cx="4656041" cy="2557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220B95-1834-BE5D-FA90-18F53D9D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919" y="4369712"/>
            <a:ext cx="4665373" cy="25574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7C897B-5053-33E4-2D8E-812416FA0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37" y="4391120"/>
            <a:ext cx="4497184" cy="2466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5DE138-DB94-F928-4A68-DFE6EF539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37" y="1812306"/>
            <a:ext cx="4497184" cy="247415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A56218-49D4-9E3E-4C16-640A967EB54D}"/>
              </a:ext>
            </a:extLst>
          </p:cNvPr>
          <p:cNvCxnSpPr>
            <a:cxnSpLocks/>
          </p:cNvCxnSpPr>
          <p:nvPr/>
        </p:nvCxnSpPr>
        <p:spPr>
          <a:xfrm flipH="1">
            <a:off x="4338735" y="3308987"/>
            <a:ext cx="1129005" cy="286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B903F6-D4A9-07AD-7AC9-24FB6E95C1F8}"/>
              </a:ext>
            </a:extLst>
          </p:cNvPr>
          <p:cNvCxnSpPr>
            <a:cxnSpLocks/>
          </p:cNvCxnSpPr>
          <p:nvPr/>
        </p:nvCxnSpPr>
        <p:spPr>
          <a:xfrm flipH="1">
            <a:off x="4441371" y="3226071"/>
            <a:ext cx="1129005" cy="2129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95B084E-D3B9-EF11-8DF7-E6A1F160E207}"/>
              </a:ext>
            </a:extLst>
          </p:cNvPr>
          <p:cNvSpPr txBox="1"/>
          <p:nvPr/>
        </p:nvSpPr>
        <p:spPr>
          <a:xfrm>
            <a:off x="5003321" y="917747"/>
            <a:ext cx="2337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“hard edge” along the 2</a:t>
            </a:r>
            <a:r>
              <a:rPr lang="en-US" baseline="30000" dirty="0"/>
              <a:t>nd</a:t>
            </a:r>
            <a:r>
              <a:rPr lang="en-US" dirty="0"/>
              <a:t> and 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ysieve</a:t>
            </a:r>
            <a:r>
              <a:rPr lang="en-US" dirty="0"/>
              <a:t> holes might reflect the effects observed in  </a:t>
            </a:r>
            <a:r>
              <a:rPr lang="en-US" dirty="0" err="1"/>
              <a:t>yptar</a:t>
            </a:r>
            <a:r>
              <a:rPr lang="en-US" dirty="0"/>
              <a:t> vs delta plot at delta &lt; -6 %,</a:t>
            </a:r>
          </a:p>
          <a:p>
            <a:r>
              <a:rPr lang="en-US" dirty="0"/>
              <a:t>as we expect at high momentum</a:t>
            </a:r>
          </a:p>
        </p:txBody>
      </p:sp>
    </p:spTree>
    <p:extLst>
      <p:ext uri="{BB962C8B-B14F-4D97-AF65-F5344CB8AC3E}">
        <p14:creationId xmlns:p14="http://schemas.microsoft.com/office/powerpoint/2010/main" val="409951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DF3C-F074-CB2B-4571-D504E223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16" y="117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i="0" dirty="0">
                <a:effectLst/>
                <a:latin typeface="Arial" panose="020B0604020202020204" pitchFamily="34" charset="0"/>
              </a:rPr>
              <a:t>KinC-x50-2 Optics Sieve Slit Data </a:t>
            </a:r>
            <a:br>
              <a:rPr lang="en-US" sz="2400" i="0" dirty="0">
                <a:effectLst/>
                <a:latin typeface="Arial" panose="020B0604020202020204" pitchFamily="34" charset="0"/>
              </a:rPr>
            </a:br>
            <a:r>
              <a:rPr lang="en-US" sz="2400" i="0" dirty="0">
                <a:effectLst/>
                <a:latin typeface="Arial" panose="020B0604020202020204" pitchFamily="34" charset="0"/>
              </a:rPr>
              <a:t>Run 1544: -6.667 GeV/c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05063-EA25-BCD5-DF54-C2C36DD8BE58}"/>
              </a:ext>
            </a:extLst>
          </p:cNvPr>
          <p:cNvSpPr txBox="1"/>
          <p:nvPr/>
        </p:nvSpPr>
        <p:spPr>
          <a:xfrm>
            <a:off x="2682814" y="942218"/>
            <a:ext cx="9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3182B-CCC9-DDCE-404D-8E8A3D5A1F99}"/>
              </a:ext>
            </a:extLst>
          </p:cNvPr>
          <p:cNvSpPr txBox="1"/>
          <p:nvPr/>
        </p:nvSpPr>
        <p:spPr>
          <a:xfrm>
            <a:off x="8802873" y="942218"/>
            <a:ext cx="193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-6.59 GeV/c matrix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B62E72-BB72-A95D-0181-EAC3FFBB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47" y="4015400"/>
            <a:ext cx="4842082" cy="2664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676E16-9FA0-B87F-8DB7-9821E149C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918" y="4118588"/>
            <a:ext cx="4842082" cy="2662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42293-484E-17B5-B71A-C9122AAB8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918" y="1393967"/>
            <a:ext cx="4908430" cy="26908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BD377D-968F-6738-C989-FE999FDF9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1442974"/>
            <a:ext cx="4908430" cy="2702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4C711-D992-C76A-25A2-E9B861F56A18}"/>
              </a:ext>
            </a:extLst>
          </p:cNvPr>
          <p:cNvSpPr txBox="1"/>
          <p:nvPr/>
        </p:nvSpPr>
        <p:spPr>
          <a:xfrm>
            <a:off x="5408382" y="1575025"/>
            <a:ext cx="1848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hoping to improve the alignment along the red guidelines as well as remove the warping in the sieve holes.</a:t>
            </a:r>
          </a:p>
        </p:txBody>
      </p:sp>
    </p:spTree>
    <p:extLst>
      <p:ext uri="{BB962C8B-B14F-4D97-AF65-F5344CB8AC3E}">
        <p14:creationId xmlns:p14="http://schemas.microsoft.com/office/powerpoint/2010/main" val="2311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NPS_OpticsMarch192024</Template>
  <TotalTime>78</TotalTime>
  <Words>414</Words>
  <Application>Microsoft Office PowerPoint</Application>
  <PresentationFormat>Widescreen</PresentationFormat>
  <Paragraphs>130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KinC-x50-2 Optics</vt:lpstr>
      <vt:lpstr>KinC-x50-2 Optics Sieve Slit Data</vt:lpstr>
      <vt:lpstr>KinC-x50-2 Optics Sieve Slit Data  Run 1544: -6.667 GeV/c Delta cuts at midpoints btwn -10, -8,-5,0,5,10</vt:lpstr>
      <vt:lpstr>KinC-x50-2 Optics Sieve Slit Data  Run 1544: -6.667 GeV/c Delta cuts at midpoints btwn -10, -8,-5,0,5,10</vt:lpstr>
      <vt:lpstr>KinC-x50-2 Optics Sieve Slit Data  Run 1544: -6.667 GeV/c</vt:lpstr>
      <vt:lpstr>KinC-x50-2 Optics Sieve Slit Data  Run 1544: -6.667 GeV/c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KinC-x50-2 Optics</dc:title>
  <dc:creator>Christine Ploen</dc:creator>
  <cp:lastModifiedBy>Christine Ploen</cp:lastModifiedBy>
  <cp:revision>1</cp:revision>
  <dcterms:created xsi:type="dcterms:W3CDTF">2024-03-25T14:23:24Z</dcterms:created>
  <dcterms:modified xsi:type="dcterms:W3CDTF">2024-03-25T15:41:45Z</dcterms:modified>
</cp:coreProperties>
</file>