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135B-0150-8F17-7AF5-5F8905C71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F2D9B-3270-B4D8-BE95-E2D6BEBB9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328D-11BB-6F38-CD61-CEAE6D02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234C0-BE61-A826-8E34-44DF5826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4B70-4A16-1267-C120-F7EF82F0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81E5-BC6A-DD3F-574B-DC50E3B0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E49E2-3D19-900D-D00D-FBE331FAD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A1A43-4200-9DF4-4548-FB7E2B32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03319-CE7E-6E21-DDA0-84E9DA22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1F8BA-D129-C692-8430-9786BF17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E9C26-F121-0EF4-D1BB-6A0EA90A0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482B6-6D07-9F38-2598-C1CD7FFA6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23A0-DFD4-7E8A-B342-C6F225DC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53BB-BCBB-8F98-58B0-6CE2CB0D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7AF3C-8D6C-1DFE-12CC-D6C20E41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9EA8-9E37-CDD8-D299-E05C4506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2FE77-F713-C6AE-5E92-13C28760A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4FBB-951C-4A09-5D75-720FA51E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79D8-B1F2-E879-3829-69057FD5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DC7C-F2B3-AA3C-1C69-BED64267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900E-CC1E-1C2C-C372-D85FE351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47418-C085-166D-C696-1CD4509CE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BFE2-0B0A-CE33-A5C1-876A703B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70551-E99D-816F-E174-16A599B3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EA320-47C6-E6F6-25BA-746D2331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4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20B9-7721-9769-67E6-083E5FE1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F027-CFE9-5735-71B2-DA724F2E6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48479-BBDC-FC9A-D304-A3810D6EA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41F04-A117-45FF-B8AB-F5B4C197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9D65E-D14A-436B-826D-9BF47831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51EF2-917F-3B9E-B452-EFC3C442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7163-3ACA-138E-CDBE-96B084B19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F7D53-9D59-BCF9-F2D5-C7AE6DD9B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A11B6-A173-F242-722C-67F162613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600F8-FA53-FEE1-910C-5DC5D1F95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94089-F5E4-C15C-DEEC-058F44231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4BBEF-C101-51C8-0E01-DAAD0943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6B34F-385D-6CA4-147F-3D78CE26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65BAF-3374-01D9-EC79-7A711951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944F-9CD9-1691-1D8E-80A91971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5CF0D-336F-4364-3BD1-6A4F43E7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29CBD-350B-73C8-FDFF-01B96BFC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0C0DA-1AB8-BB54-4B64-693ECB68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6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C0ACC-4D00-A702-CAFC-10656471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F1988-3EF3-BE94-E169-89815812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8AD02-5223-744B-CAED-FF961625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8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4780-AE80-2A96-5D46-31FC482D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DAB9-98EB-BE61-6D2F-5F6955C24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5CF97-0C1C-9B0E-BD0C-09FCE60F4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98FBD-FCF5-F81E-F2EA-E66EB70B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5BA65-DA18-0567-C258-F72E0C8B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3FEA-5CD7-F768-EF7D-1C03CB44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B055-4403-F13C-A903-A6E45B2D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689E7-C1F6-6905-585A-2131BE3D9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BE4E8-2179-2BA4-DBA7-C90002B8B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543C-68BB-E82E-15D7-CF853780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1AB56-024B-1C6E-187F-549011692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45825-E9F4-4374-380B-D716087E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5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79B26-A694-FFDE-79E5-AA33A8E9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B0-899D-D0EC-ADDE-410E551A3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65BF-9E60-6FFB-0283-7D2B553B0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D2D56A-905B-433D-AE69-CF8D11CB8B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C5557-2773-A771-8276-117B2682E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7B28-D31C-BB0B-E47B-A5826E8FB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879909-4247-4414-9E79-BA6599516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9489-967E-8839-6E00-FA551B76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F5D8-3942-EB8F-5DE2-AF854CC5B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Arguments</a:t>
            </a:r>
          </a:p>
          <a:p>
            <a:pPr lvl="2"/>
            <a:r>
              <a:rPr lang="en-US" dirty="0"/>
              <a:t>Positional, Keyword, Default</a:t>
            </a:r>
          </a:p>
          <a:p>
            <a:pPr lvl="1"/>
            <a:r>
              <a:rPr lang="en-US" dirty="0"/>
              <a:t>Return optionally</a:t>
            </a:r>
          </a:p>
          <a:p>
            <a:pPr lvl="1"/>
            <a:r>
              <a:rPr lang="en-US" dirty="0"/>
              <a:t>Imported functions (contained by modules)</a:t>
            </a:r>
          </a:p>
          <a:p>
            <a:r>
              <a:rPr lang="en-US" dirty="0"/>
              <a:t>File I/O</a:t>
            </a:r>
          </a:p>
          <a:p>
            <a:r>
              <a:rPr lang="en-US" dirty="0"/>
              <a:t>Classes</a:t>
            </a:r>
          </a:p>
          <a:p>
            <a:pPr lvl="1"/>
            <a:r>
              <a:rPr lang="en-US" dirty="0"/>
              <a:t>Methods</a:t>
            </a:r>
          </a:p>
          <a:p>
            <a:pPr lvl="2"/>
            <a:r>
              <a:rPr lang="en-US" dirty="0"/>
              <a:t>Optionally return value</a:t>
            </a:r>
          </a:p>
          <a:p>
            <a:pPr lvl="2"/>
            <a:r>
              <a:rPr lang="en-US" dirty="0"/>
              <a:t>Optionally modify class instance</a:t>
            </a:r>
          </a:p>
          <a:p>
            <a:pPr lvl="2"/>
            <a:r>
              <a:rPr lang="en-US" dirty="0"/>
              <a:t>Optionally modify copy of class instance</a:t>
            </a:r>
          </a:p>
          <a:p>
            <a:pPr lvl="1"/>
            <a:r>
              <a:rPr lang="en-US" dirty="0"/>
              <a:t>Attributes</a:t>
            </a:r>
          </a:p>
          <a:p>
            <a:pPr lvl="1"/>
            <a:r>
              <a:rPr lang="en-US" dirty="0"/>
              <a:t>Matplotlib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0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517D-75B2-E2ED-ED4B-055B5526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Packages/modules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99BF-2FD8-7D05-A127-70B37956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Numpy</a:t>
            </a:r>
            <a:endParaRPr lang="en-US" dirty="0"/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C Code</a:t>
            </a:r>
          </a:p>
          <a:p>
            <a:pPr lvl="1"/>
            <a:r>
              <a:rPr lang="en-US" dirty="0"/>
              <a:t>Filters</a:t>
            </a:r>
          </a:p>
          <a:p>
            <a:r>
              <a:rPr lang="en-US" dirty="0"/>
              <a:t>Pandas </a:t>
            </a:r>
          </a:p>
          <a:p>
            <a:pPr lvl="1"/>
            <a:r>
              <a:rPr lang="en-US" dirty="0"/>
              <a:t>Built on </a:t>
            </a:r>
            <a:r>
              <a:rPr lang="en-US" dirty="0" err="1"/>
              <a:t>Numpy</a:t>
            </a:r>
            <a:endParaRPr lang="en-US" dirty="0"/>
          </a:p>
          <a:p>
            <a:pPr lvl="1"/>
            <a:r>
              <a:rPr lang="en-US" dirty="0"/>
              <a:t>Labelled</a:t>
            </a:r>
          </a:p>
          <a:p>
            <a:pPr lvl="1"/>
            <a:r>
              <a:rPr lang="en-US" dirty="0"/>
              <a:t>Database handling</a:t>
            </a:r>
          </a:p>
          <a:p>
            <a:r>
              <a:rPr lang="en-US" dirty="0"/>
              <a:t>Matplotlib</a:t>
            </a:r>
          </a:p>
          <a:p>
            <a:pPr lvl="1"/>
            <a:r>
              <a:rPr lang="en-US" dirty="0"/>
              <a:t>Create figure</a:t>
            </a:r>
          </a:p>
          <a:p>
            <a:pPr lvl="1"/>
            <a:r>
              <a:rPr lang="en-US" dirty="0"/>
              <a:t>Modify figure using functions or methods</a:t>
            </a:r>
          </a:p>
          <a:p>
            <a:pPr lvl="1"/>
            <a:r>
              <a:rPr lang="en-US" dirty="0"/>
              <a:t>Show/Save figure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0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49EF-C930-8C47-7AC3-D0C9A107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DE61-8460-5FD2-17C0-6E111ADC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Monte Carlo Simulation</a:t>
            </a:r>
          </a:p>
          <a:p>
            <a:pPr lvl="1"/>
            <a:r>
              <a:rPr lang="en-US" dirty="0"/>
              <a:t>Numerical</a:t>
            </a:r>
          </a:p>
          <a:p>
            <a:r>
              <a:rPr lang="en-US" dirty="0"/>
              <a:t>Statistical Distribution</a:t>
            </a:r>
          </a:p>
          <a:p>
            <a:pPr lvl="1"/>
            <a:r>
              <a:rPr lang="en-US" dirty="0"/>
              <a:t>Binomial</a:t>
            </a:r>
          </a:p>
          <a:p>
            <a:pPr lvl="1"/>
            <a:r>
              <a:rPr lang="en-US" dirty="0"/>
              <a:t>Poisson</a:t>
            </a:r>
          </a:p>
          <a:p>
            <a:pPr lvl="1"/>
            <a:r>
              <a:rPr lang="en-US" dirty="0"/>
              <a:t>Gaussian</a:t>
            </a:r>
          </a:p>
          <a:p>
            <a:pPr lvl="2"/>
            <a:r>
              <a:rPr lang="en-US" dirty="0"/>
              <a:t>Large mean (n*p)</a:t>
            </a:r>
          </a:p>
          <a:p>
            <a:r>
              <a:rPr lang="en-US" dirty="0"/>
              <a:t>Chi Squared</a:t>
            </a:r>
          </a:p>
          <a:p>
            <a:pPr lvl="1"/>
            <a:r>
              <a:rPr lang="en-US" dirty="0"/>
              <a:t>Fit of overall data to model</a:t>
            </a:r>
          </a:p>
          <a:p>
            <a:r>
              <a:rPr lang="en-US" dirty="0"/>
              <a:t>Fitting</a:t>
            </a:r>
          </a:p>
          <a:p>
            <a:pPr lvl="1"/>
            <a:r>
              <a:rPr lang="en-US" dirty="0"/>
              <a:t>Parameters</a:t>
            </a:r>
          </a:p>
          <a:p>
            <a:pPr lvl="1"/>
            <a:r>
              <a:rPr lang="en-US" dirty="0"/>
              <a:t>Overfitting (too many parameters)</a:t>
            </a:r>
          </a:p>
          <a:p>
            <a:r>
              <a:rPr lang="en-US" dirty="0"/>
              <a:t>Should have taken MATH 3100, 4300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4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108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Python</vt:lpstr>
      <vt:lpstr>Packages/modules so far</vt:lpstr>
      <vt:lpstr>Statistics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Schaffer, Kadosa G (wxk2np)</dc:creator>
  <cp:lastModifiedBy>Schaffer, Kadosa G (wxk2np)</cp:lastModifiedBy>
  <cp:revision>1</cp:revision>
  <dcterms:created xsi:type="dcterms:W3CDTF">2024-07-08T02:53:49Z</dcterms:created>
  <dcterms:modified xsi:type="dcterms:W3CDTF">2024-07-08T23:33:56Z</dcterms:modified>
</cp:coreProperties>
</file>