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Updates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Continuing to work on hodoscope calibrations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Taking into account suggestions from last meeting, taking at least two runs from each kinematic setting. 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Replay the runs against the calibration parameters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Get the mean for each hhodo_beta and plot it against the run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Ideally, the mean should be around one, if for any run the mean is not, I will recalibrate for that run and check the mean for runs with similar kinematics after I have replayed them  </a:t>
            </a: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Aerogel Calibration 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 </a:t>
            </a:r>
            <a:r>
              <a:rPr b="0" lang="en-US" sz="2200" spc="-1" strike="noStrike">
                <a:latin typeface="Arial"/>
              </a:rPr>
              <a:t>Vladimir made the SHMS aerogel calibration code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I already read it to make sure that I understand what it does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Have to test it and then optimize for entire run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After making progress with the hodoscope, I will use it to check the entire run stability</a:t>
            </a: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latin typeface="Arial"/>
              </a:rPr>
              <a:t>Pion Run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Keeping redmine up-to-date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  </a:t>
            </a:r>
            <a:r>
              <a:rPr b="0" lang="en-US" sz="2200" spc="-1" strike="noStrike">
                <a:latin typeface="Arial"/>
              </a:rPr>
              <a:t>Stephen went over the scripts with me and keeping up with any new developments as the experiment time approaches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Learning more on Github to support data analysis during and after experiment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97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latin typeface="Arial"/>
              </a:rPr>
              <a:t>I will be at Jlab from June19th- July 6th</a:t>
            </a: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2019-06-14T12:09:03Z</dcterms:created>
  <dc:creator/>
  <dc:description/>
  <dc:language>en-US</dc:language>
  <cp:lastModifiedBy/>
  <dcterms:modified xsi:type="dcterms:W3CDTF">2019-06-14T12:36:47Z</dcterms:modified>
  <cp:revision>4</cp:revision>
  <dc:subject/>
  <dc:title/>
</cp:coreProperties>
</file>