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87" d="100"/>
          <a:sy n="87" d="100"/>
        </p:scale>
        <p:origin x="9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4F8F-9C34-4747-A051-68E39CB55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787775-01AA-49FF-A8BD-A3093F98D9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49E11-C07A-41EE-8C1F-0252352C0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96584-F0FD-46CC-8D73-CB430C449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DE745-122D-46CF-A110-F3932A14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5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3D2F8-D05F-4193-9995-E072BBB3A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6CDEEE-F839-4C9B-AC48-BAFC75F29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36EF0-7D06-458D-B0FA-48E6386F2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4BD4B-C1D8-46E4-8F6B-8616ED1F5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5A771-E94C-4957-BE12-29A466CAC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3B65AD-4F45-4ED3-88F3-0D7702E4C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12B5D-2A2D-46E0-8991-B885333A2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BF3F8-F938-46DE-A8AD-89465A25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2AD15-D77E-4E1B-A916-146808862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E83CE-0FBD-4C0B-B6B4-D4AE16070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7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806C-4C6C-4750-80DE-0E8217D4A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1FA03-9592-4638-964D-AAB39395E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C7E00-2A2B-4CD8-8CF2-4C15B7BA0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BECEA-51F0-4F65-8162-498648F75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2E362-7325-4FCD-B2B6-22F94A9FC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85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331EE-21FC-4CD2-AB69-46FC0DD22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893E-FABF-476E-825C-FE5F718BC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92746-A2C2-41BD-B6D2-6ABDEF09C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0046A-6175-4409-AD4C-C36670AA8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9C33C-AA2E-4F35-A819-9D79ED0A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3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1A25-145D-4BD6-8D97-B1C7598D8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82A68-9006-4D5E-9CAA-2460B1FFF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279AE-C6D2-49D3-AE56-65DD10426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C8CFF9-5925-4CEC-B0D3-1720BE4D3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1A60C-7B07-41D3-B17A-4BF7F5998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49300-EF8F-4B8A-9D81-FE7F8CA3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75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CF25-FEC3-4742-894F-70AFBA5D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C5C4A-B12E-4AF6-BD89-CC201D71E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601EFA-D897-4FD7-9B32-31FA584F3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7E3D3-58CF-4492-AA61-88C2BA3A0E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E63184-0A3F-4B29-AA7F-42C82F3AD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C51F34-B2AE-4670-94AB-919BEC62C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2DA30F-F472-42AA-A15F-C9444D8C5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7B8542-907E-443D-954F-206D8ADE5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8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A1889-EE91-4BD1-94F7-B1497F109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F051F1-3F3E-4631-8089-8CF414D1C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F323F3-0C7E-41D5-827E-4570BACA7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ABEB37-4784-4DF4-9B37-D7894DD81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232371-BEE9-40C9-9EEF-2403AC797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C6C44C-F09A-4574-8C0A-0093E8D7F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A0C32-1FE8-419B-B0BD-DF1D6DEC3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2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6FFE5-2D15-4198-95B7-5C82A9876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F29A0-9EDD-4AC7-9FED-537CBBA0B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C7F31-DA87-4FED-9593-20F0EA5BF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69CEB-1160-41AA-B991-A2F53448C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888B31-B6BC-4AE0-9414-2E2CD1505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6914E5-38B8-4DFA-B54E-603D0E7A3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3F14-617D-4767-8D30-EFC2E20E4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C22046-1293-4F43-A261-B9BC064EA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8EF71A-DF16-4EFE-8667-6966E1CBB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E2423-D2F7-4004-B857-545818D7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E9C06C-A87B-4757-B60D-C7BE233B0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1338B-AC79-4DFC-8AAC-874D41AA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4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1DBC7-3A07-4898-9B04-4EBFFD97D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3683D-2BCF-4444-B06D-7F3F2EE1B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15DB9-F0FA-49D8-B1DE-A5D5A39D7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98AB-AED9-4B2C-988F-70120426811F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9B27D-88F8-43B7-864D-F12F2C099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E8D86-14C3-4826-BA3B-7D5D0AE9F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03B2-564D-4CDD-A5B8-B9053F660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0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85D4-9E1C-4ECE-82B3-799BFB880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VMM3 high rate test in X-rays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CADE47-A0DD-4FEF-ABD9-940FA796CB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9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AD276-EB69-42DD-8671-92FEB4453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of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61F33-2894-4455-938D-0B083FA83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 behavior of VMM3 in high background environment</a:t>
            </a:r>
          </a:p>
        </p:txBody>
      </p:sp>
    </p:spTree>
    <p:extLst>
      <p:ext uri="{BB962C8B-B14F-4D97-AF65-F5344CB8AC3E}">
        <p14:creationId xmlns:p14="http://schemas.microsoft.com/office/powerpoint/2010/main" val="160936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E3EA4-A050-4804-B54E-4F4BBE782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D4C22-F14D-413B-B21C-4533E9198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2132" cy="4351338"/>
          </a:xfrm>
        </p:spPr>
        <p:txBody>
          <a:bodyPr/>
          <a:lstStyle/>
          <a:p>
            <a:r>
              <a:rPr lang="en-US" dirty="0"/>
              <a:t>2 GEM chambers</a:t>
            </a:r>
          </a:p>
          <a:p>
            <a:r>
              <a:rPr lang="en-US" dirty="0"/>
              <a:t>2 scintillator triggers</a:t>
            </a:r>
          </a:p>
          <a:p>
            <a:r>
              <a:rPr lang="en-US" dirty="0"/>
              <a:t>X-ray source</a:t>
            </a:r>
          </a:p>
          <a:p>
            <a:endParaRPr lang="en-US" dirty="0"/>
          </a:p>
          <a:p>
            <a:r>
              <a:rPr lang="en-US" dirty="0"/>
              <a:t>SBS chambers 50 cm x 60 cm</a:t>
            </a:r>
          </a:p>
          <a:p>
            <a:pPr lvl="1"/>
            <a:r>
              <a:rPr lang="en-US" dirty="0"/>
              <a:t>2048 x 2048 strips</a:t>
            </a:r>
          </a:p>
          <a:p>
            <a:pPr lvl="1"/>
            <a:endParaRPr lang="en-US" dirty="0"/>
          </a:p>
          <a:p>
            <a:r>
              <a:rPr lang="en-US" dirty="0"/>
              <a:t>10 cm x 10 cm </a:t>
            </a:r>
          </a:p>
          <a:p>
            <a:pPr lvl="1"/>
            <a:r>
              <a:rPr lang="en-US" dirty="0"/>
              <a:t>256 x 256 strips ?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287C63-F5B5-4D64-AE65-C03517015869}"/>
              </a:ext>
            </a:extLst>
          </p:cNvPr>
          <p:cNvGrpSpPr/>
          <p:nvPr/>
        </p:nvGrpSpPr>
        <p:grpSpPr>
          <a:xfrm>
            <a:off x="6532471" y="2574950"/>
            <a:ext cx="3247949" cy="3255264"/>
            <a:chOff x="3013862" y="2574950"/>
            <a:chExt cx="3247949" cy="325526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03DA19C-1D6F-4375-ADBD-788AC3E8707F}"/>
                </a:ext>
              </a:extLst>
            </p:cNvPr>
            <p:cNvSpPr/>
            <p:nvPr/>
          </p:nvSpPr>
          <p:spPr>
            <a:xfrm>
              <a:off x="3825850" y="2574950"/>
              <a:ext cx="1594713" cy="32552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FCD886E-66CC-49C4-AD5B-5C636A61D1B1}"/>
                </a:ext>
              </a:extLst>
            </p:cNvPr>
            <p:cNvCxnSpPr/>
            <p:nvPr/>
          </p:nvCxnSpPr>
          <p:spPr>
            <a:xfrm>
              <a:off x="4096512" y="3321101"/>
              <a:ext cx="0" cy="13825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5D3823-3B1B-4EC1-B2E9-2A79EE9BAD8C}"/>
                </a:ext>
              </a:extLst>
            </p:cNvPr>
            <p:cNvCxnSpPr/>
            <p:nvPr/>
          </p:nvCxnSpPr>
          <p:spPr>
            <a:xfrm>
              <a:off x="4535424" y="3321101"/>
              <a:ext cx="0" cy="13825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B3AAAEA-2E59-4A63-8FFD-F9EBB960EDE9}"/>
                </a:ext>
              </a:extLst>
            </p:cNvPr>
            <p:cNvSpPr/>
            <p:nvPr/>
          </p:nvSpPr>
          <p:spPr>
            <a:xfrm rot="10800000">
              <a:off x="4820721" y="3818534"/>
              <a:ext cx="460853" cy="3584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729007E-EF1D-4A5C-AFD7-6BEA5ACC6399}"/>
                </a:ext>
              </a:extLst>
            </p:cNvPr>
            <p:cNvSpPr txBox="1"/>
            <p:nvPr/>
          </p:nvSpPr>
          <p:spPr>
            <a:xfrm>
              <a:off x="4820720" y="3218688"/>
              <a:ext cx="7489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X-rays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4106DCB-2A35-448D-B312-92B65553700A}"/>
                </a:ext>
              </a:extLst>
            </p:cNvPr>
            <p:cNvCxnSpPr/>
            <p:nvPr/>
          </p:nvCxnSpPr>
          <p:spPr>
            <a:xfrm>
              <a:off x="3013862" y="2721254"/>
              <a:ext cx="3247949" cy="27505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FFAC215-E5B2-4F81-9DF7-B44347F61FC2}"/>
                </a:ext>
              </a:extLst>
            </p:cNvPr>
            <p:cNvCxnSpPr/>
            <p:nvPr/>
          </p:nvCxnSpPr>
          <p:spPr>
            <a:xfrm flipH="1">
              <a:off x="3240634" y="2838298"/>
              <a:ext cx="336499" cy="482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213D8A9-573A-4D5D-A8C3-B200BFF30414}"/>
                </a:ext>
              </a:extLst>
            </p:cNvPr>
            <p:cNvCxnSpPr/>
            <p:nvPr/>
          </p:nvCxnSpPr>
          <p:spPr>
            <a:xfrm flipH="1">
              <a:off x="5669280" y="4826813"/>
              <a:ext cx="336499" cy="482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391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C006C-7A20-4D69-B83E-3ED1C2148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VMM3 eval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5AA18-70BF-4975-956C-7DA67C9C0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2133" cy="4351338"/>
          </a:xfrm>
        </p:spPr>
        <p:txBody>
          <a:bodyPr/>
          <a:lstStyle/>
          <a:p>
            <a:r>
              <a:rPr lang="en-US" dirty="0"/>
              <a:t>12 direct outputs</a:t>
            </a:r>
          </a:p>
          <a:p>
            <a:r>
              <a:rPr lang="en-US" dirty="0"/>
              <a:t>Need 4 boards for 2 GEMs</a:t>
            </a:r>
          </a:p>
          <a:p>
            <a:endParaRPr lang="en-US" dirty="0"/>
          </a:p>
          <a:p>
            <a:r>
              <a:rPr lang="en-US" dirty="0"/>
              <a:t>12 x 250 um = 3 mm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50639-BC3C-41D5-B9D9-F88D493DF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01189"/>
            <a:ext cx="5667936" cy="341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3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09FF-47EE-4A0B-BC64-C62AF230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option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2D921-B264-493E-804C-F719988D4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VMM3 carrier board</a:t>
            </a:r>
          </a:p>
          <a:p>
            <a:endParaRPr lang="en-US" dirty="0"/>
          </a:p>
          <a:p>
            <a:r>
              <a:rPr lang="en-US" dirty="0"/>
              <a:t>Start with MAROC3 design</a:t>
            </a:r>
          </a:p>
          <a:p>
            <a:pPr lvl="1"/>
            <a:r>
              <a:rPr lang="en-US" dirty="0"/>
              <a:t>64 channels</a:t>
            </a:r>
          </a:p>
          <a:p>
            <a:pPr lvl="1"/>
            <a:r>
              <a:rPr lang="en-US" dirty="0"/>
              <a:t>Direct output to FPGA TDC</a:t>
            </a:r>
          </a:p>
          <a:p>
            <a:r>
              <a:rPr lang="en-US" dirty="0"/>
              <a:t>10 cm x 10 cm = 512 strips = 8 VMM3</a:t>
            </a:r>
          </a:p>
          <a:p>
            <a:r>
              <a:rPr lang="en-US" dirty="0"/>
              <a:t>50 cm x 60 cm = 4096 strips = 64 VMM3</a:t>
            </a:r>
          </a:p>
          <a:p>
            <a:endParaRPr lang="en-US" dirty="0"/>
          </a:p>
          <a:p>
            <a:r>
              <a:rPr lang="en-US" dirty="0"/>
              <a:t>Is that realistic for November 2020 ?</a:t>
            </a:r>
          </a:p>
          <a:p>
            <a:endParaRPr lang="en-US" dirty="0"/>
          </a:p>
          <a:p>
            <a:r>
              <a:rPr lang="en-US" dirty="0"/>
              <a:t>High rate test completion planned for April 2021 ( 2 months of float )</a:t>
            </a:r>
          </a:p>
        </p:txBody>
      </p:sp>
    </p:spTree>
    <p:extLst>
      <p:ext uri="{BB962C8B-B14F-4D97-AF65-F5344CB8AC3E}">
        <p14:creationId xmlns:p14="http://schemas.microsoft.com/office/powerpoint/2010/main" val="3029710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127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VMM3 high rate test in X-rays</vt:lpstr>
      <vt:lpstr>Goal of test</vt:lpstr>
      <vt:lpstr>Test setup</vt:lpstr>
      <vt:lpstr>VMM3 eval board</vt:lpstr>
      <vt:lpstr>Other option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VMM3 high rate test in X-rays</dc:title>
  <dc:creator>Eun Hee Jeon</dc:creator>
  <cp:lastModifiedBy>Eun Hee Jeon</cp:lastModifiedBy>
  <cp:revision>7</cp:revision>
  <dcterms:created xsi:type="dcterms:W3CDTF">2020-04-23T17:12:23Z</dcterms:created>
  <dcterms:modified xsi:type="dcterms:W3CDTF">2020-04-23T18:48:26Z</dcterms:modified>
</cp:coreProperties>
</file>