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7" autoAdjust="0"/>
    <p:restoredTop sz="94660"/>
  </p:normalViewPr>
  <p:slideViewPr>
    <p:cSldViewPr snapToGrid="0">
      <p:cViewPr varScale="1">
        <p:scale>
          <a:sx n="87" d="100"/>
          <a:sy n="87" d="100"/>
        </p:scale>
        <p:origin x="99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314F8F-9C34-4747-A051-68E39CB55B3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3787775-01AA-49FF-A8BD-A3093F98D96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9349E11-C07A-41EE-8C1F-0252352C01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F96584-F0FD-46CC-8D73-CB430C449A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F2DE745-122D-46CF-A110-F3932A147F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5258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43D2F8-D05F-4193-9995-E072BBB3A3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B6CDEEE-F839-4C9B-AC48-BAFC75F297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536EF0-7D06-458D-B0FA-48E6386F26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54BD4B-C1D8-46E4-8F6B-8616ED1F5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25A771-E94C-4957-BE12-29A466CACD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2597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63B65AD-4F45-4ED3-88F3-0D7702E4CD1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3312B5D-2A2D-46E0-8991-B885333A2D2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FBF3F8-F938-46DE-A8AD-89465A2577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92AD15-D77E-4E1B-A916-146808862C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9E83CE-0FBD-4C0B-B6B4-D4AE160707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63770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1A806C-4C6C-4750-80DE-0E8217D4A9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151FA03-9592-4638-964D-AAB39395EFC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BC7E00-2A2B-4CD8-8CF2-4C15B7BA0E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7ABECEA-51F0-4F65-8162-498648F75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32E362-7325-4FCD-B2B6-22F94A9FC6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66852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3331EE-21FC-4CD2-AB69-46FC0DD22D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08893E-FABF-476E-825C-FE5F718BC0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F792746-A2C2-41BD-B6D2-6ABDEF09C3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D0046A-6175-4409-AD4C-C36670AA8B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4A9C33C-AA2E-4F35-A819-9D79ED0A9D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44357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5A1A25-145D-4BD6-8D97-B1C7598D82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BF82A68-9006-4D5E-9CAA-2460B1FFFA1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1C279AE-C6D2-49D3-AE56-65DD104264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8C8CFF9-5925-4CEC-B0D3-1720BE4D31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1F1A60C-7B07-41D3-B17A-4BF7F59988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849300-EF8F-4B8A-9D81-FE7F8CA31D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41757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41CF25-FEC3-4742-894F-70AFBA5DC3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99C5C4A-B12E-4AF6-BD89-CC201D71E8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6601EFA-D897-4FD7-9B32-31FA584F3D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0B7E3D3-58CF-4492-AA61-88C2BA3A0E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CE63184-0A3F-4B29-AA7F-42C82F3ADD4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BC51F34-B2AE-4670-94AB-919BEC62CF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E2DA30F-F472-42AA-A15F-C9444D8C5D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97B8542-907E-443D-954F-206D8ADE53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61836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CA1889-EE91-4BD1-94F7-B1497F1096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1F051F1-3F3E-4631-8089-8CF414D1C9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1F323F3-0C7E-41D5-827E-4570BACA74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ABEB37-4784-4DF4-9B37-D7894DD818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06893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C232371-BEE9-40C9-9EEF-2403AC7970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8C6C44C-F09A-4574-8C0A-0093E8D7F5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31A0C32-1FE8-419B-B0BD-DF1D6DEC31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6260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86FFE5-2D15-4198-95B7-5C82A9876B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CFF29A0-9EDD-4AC7-9FED-537CBBA0BE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19C7F31-DA87-4FED-9593-20F0EA5BF3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4369CEB-1160-41AA-B991-A2F53448CE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C888B31-B6BC-4AE0-9414-2E2CD15058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A6914E5-38B8-4DFA-B54E-603D0E7A33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412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4C3F14-617D-4767-8D30-EFC2E20E45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7C22046-1293-4F43-A261-B9BC064EA06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D8EF71A-DF16-4EFE-8667-6966E1CBB2C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0EE2423-D2F7-4004-B857-545818D77D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E9C06C-A87B-4757-B60D-C7BE233B01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A51338B-AC79-4DFC-8AAC-874D41AA1A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7440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E31DBC7-3A07-4898-9B04-4EBFFD97D9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003683D-2BCF-4444-B06D-7F3F2EE1B5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B15DB9-F0FA-49D8-B1DE-A5D5A39D76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7D98AB-AED9-4B2C-988F-70120426811F}" type="datetimeFigureOut">
              <a:rPr lang="en-US" smtClean="0"/>
              <a:t>4/23/2020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89B27D-88F8-43B7-864D-F12F2C09993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9E8D86-14C3-4826-BA3B-7D5D0AE9FB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6303B2-564D-4CDD-A5B8-B9053F6605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92064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4085D4-9E1C-4ECE-82B3-799BFB88096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VMM3 high rate test in X-rays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ACADE47-A0DD-4FEF-ABD9-940FA796CB5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44927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9AD276-EB69-42DD-8671-92FEB44531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Goal of test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661F33-2894-4455-938D-0B083FA83C2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Study behavior of VMM3 in high background environment</a:t>
            </a:r>
          </a:p>
        </p:txBody>
      </p:sp>
    </p:spTree>
    <p:extLst>
      <p:ext uri="{BB962C8B-B14F-4D97-AF65-F5344CB8AC3E}">
        <p14:creationId xmlns:p14="http://schemas.microsoft.com/office/powerpoint/2010/main" val="16093606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1E3EA4-A050-4804-B54E-4F4BBE782E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Test setup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2D4C22-F14D-413B-B21C-4533E91989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482132" cy="4351338"/>
          </a:xfrm>
        </p:spPr>
        <p:txBody>
          <a:bodyPr/>
          <a:lstStyle/>
          <a:p>
            <a:r>
              <a:rPr lang="en-US" dirty="0"/>
              <a:t>2 GEM chambers</a:t>
            </a:r>
          </a:p>
          <a:p>
            <a:r>
              <a:rPr lang="en-US" dirty="0"/>
              <a:t>2 scintillator triggers</a:t>
            </a:r>
          </a:p>
          <a:p>
            <a:r>
              <a:rPr lang="en-US" dirty="0"/>
              <a:t>X-ray source</a:t>
            </a:r>
          </a:p>
          <a:p>
            <a:endParaRPr lang="en-US" dirty="0"/>
          </a:p>
          <a:p>
            <a:r>
              <a:rPr lang="en-US" dirty="0"/>
              <a:t>SBS chambers 50 cm x 60 cm</a:t>
            </a:r>
          </a:p>
          <a:p>
            <a:pPr lvl="1"/>
            <a:r>
              <a:rPr lang="en-US" dirty="0"/>
              <a:t>2048 x 2048 strips</a:t>
            </a:r>
          </a:p>
          <a:p>
            <a:pPr lvl="1"/>
            <a:endParaRPr lang="en-US" dirty="0"/>
          </a:p>
          <a:p>
            <a:r>
              <a:rPr lang="en-US" dirty="0"/>
              <a:t>10 cm x 10 cm </a:t>
            </a:r>
          </a:p>
          <a:p>
            <a:pPr lvl="1"/>
            <a:r>
              <a:rPr lang="en-US" dirty="0"/>
              <a:t>256 x 256 strips ? 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3E287C63-F5B5-4D64-AE65-C03517015869}"/>
              </a:ext>
            </a:extLst>
          </p:cNvPr>
          <p:cNvGrpSpPr/>
          <p:nvPr/>
        </p:nvGrpSpPr>
        <p:grpSpPr>
          <a:xfrm>
            <a:off x="6532471" y="2574950"/>
            <a:ext cx="3247949" cy="3255264"/>
            <a:chOff x="3013862" y="2574950"/>
            <a:chExt cx="3247949" cy="3255264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B03DA19C-1D6F-4375-ADBD-788AC3E8707F}"/>
                </a:ext>
              </a:extLst>
            </p:cNvPr>
            <p:cNvSpPr/>
            <p:nvPr/>
          </p:nvSpPr>
          <p:spPr>
            <a:xfrm>
              <a:off x="3825850" y="2574950"/>
              <a:ext cx="1594713" cy="3255264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3FCD886E-66CC-49C4-AD5B-5C636A61D1B1}"/>
                </a:ext>
              </a:extLst>
            </p:cNvPr>
            <p:cNvCxnSpPr/>
            <p:nvPr/>
          </p:nvCxnSpPr>
          <p:spPr>
            <a:xfrm>
              <a:off x="4096512" y="3321101"/>
              <a:ext cx="0" cy="138257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715D3823-3B1B-4EC1-B2E9-2A79EE9BAD8C}"/>
                </a:ext>
              </a:extLst>
            </p:cNvPr>
            <p:cNvCxnSpPr/>
            <p:nvPr/>
          </p:nvCxnSpPr>
          <p:spPr>
            <a:xfrm>
              <a:off x="4535424" y="3321101"/>
              <a:ext cx="0" cy="138257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Arrow: Right 10">
              <a:extLst>
                <a:ext uri="{FF2B5EF4-FFF2-40B4-BE49-F238E27FC236}">
                  <a16:creationId xmlns:a16="http://schemas.microsoft.com/office/drawing/2014/main" id="{AB3AAAEA-2E59-4A63-8FFD-F9EBB960EDE9}"/>
                </a:ext>
              </a:extLst>
            </p:cNvPr>
            <p:cNvSpPr/>
            <p:nvPr/>
          </p:nvSpPr>
          <p:spPr>
            <a:xfrm rot="10800000">
              <a:off x="4820721" y="3818534"/>
              <a:ext cx="460853" cy="358445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7729007E-EF1D-4A5C-AFD7-6BEA5ACC6399}"/>
                </a:ext>
              </a:extLst>
            </p:cNvPr>
            <p:cNvSpPr txBox="1"/>
            <p:nvPr/>
          </p:nvSpPr>
          <p:spPr>
            <a:xfrm>
              <a:off x="4820720" y="3218688"/>
              <a:ext cx="74898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X-rays</a:t>
              </a:r>
            </a:p>
          </p:txBody>
        </p:sp>
        <p:cxnSp>
          <p:nvCxnSpPr>
            <p:cNvPr id="14" name="Straight Arrow Connector 13">
              <a:extLst>
                <a:ext uri="{FF2B5EF4-FFF2-40B4-BE49-F238E27FC236}">
                  <a16:creationId xmlns:a16="http://schemas.microsoft.com/office/drawing/2014/main" id="{B4106DCB-2A35-448D-B312-92B65553700A}"/>
                </a:ext>
              </a:extLst>
            </p:cNvPr>
            <p:cNvCxnSpPr/>
            <p:nvPr/>
          </p:nvCxnSpPr>
          <p:spPr>
            <a:xfrm>
              <a:off x="3013862" y="2721254"/>
              <a:ext cx="3247949" cy="275051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EFFAC215-E5B2-4F81-9DF7-B44347F61FC2}"/>
                </a:ext>
              </a:extLst>
            </p:cNvPr>
            <p:cNvCxnSpPr/>
            <p:nvPr/>
          </p:nvCxnSpPr>
          <p:spPr>
            <a:xfrm flipH="1">
              <a:off x="3240634" y="2838298"/>
              <a:ext cx="336499" cy="48280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>
              <a:extLst>
                <a:ext uri="{FF2B5EF4-FFF2-40B4-BE49-F238E27FC236}">
                  <a16:creationId xmlns:a16="http://schemas.microsoft.com/office/drawing/2014/main" id="{4213D8A9-573A-4D5D-A8C3-B200BFF30414}"/>
                </a:ext>
              </a:extLst>
            </p:cNvPr>
            <p:cNvCxnSpPr/>
            <p:nvPr/>
          </p:nvCxnSpPr>
          <p:spPr>
            <a:xfrm flipH="1">
              <a:off x="5669280" y="4826813"/>
              <a:ext cx="336499" cy="48280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3339110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2C006C-7A20-4D69-B83E-3ED1C21486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VMM3 eval board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9F5AA18-70BF-4975-956C-7DA67C9C05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5482133" cy="4351338"/>
          </a:xfrm>
        </p:spPr>
        <p:txBody>
          <a:bodyPr/>
          <a:lstStyle/>
          <a:p>
            <a:r>
              <a:rPr lang="en-US" dirty="0"/>
              <a:t>12 direct outputs</a:t>
            </a:r>
          </a:p>
          <a:p>
            <a:r>
              <a:rPr lang="en-US" dirty="0"/>
              <a:t>Need 4 boards for 2 GEMs</a:t>
            </a:r>
          </a:p>
          <a:p>
            <a:endParaRPr lang="en-US" dirty="0"/>
          </a:p>
          <a:p>
            <a:r>
              <a:rPr lang="en-US" dirty="0"/>
              <a:t>12 x 250 um = 3 mm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32B50639-BC3C-41D5-B9D9-F88D493DFBA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096000" y="2001189"/>
            <a:ext cx="5667936" cy="341937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610316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9A09FF-47EE-4A0B-BC64-C62AF2303B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Other option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5E2D921-B264-493E-804C-F719988D41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VMM3 carrier board</a:t>
            </a:r>
          </a:p>
          <a:p>
            <a:endParaRPr lang="en-US" dirty="0"/>
          </a:p>
          <a:p>
            <a:r>
              <a:rPr lang="en-US" dirty="0"/>
              <a:t>Start with MAROC3 design</a:t>
            </a:r>
          </a:p>
          <a:p>
            <a:pPr lvl="1"/>
            <a:r>
              <a:rPr lang="en-US" dirty="0"/>
              <a:t>64 channels</a:t>
            </a:r>
          </a:p>
          <a:p>
            <a:pPr lvl="1"/>
            <a:r>
              <a:rPr lang="en-US" dirty="0"/>
              <a:t>Direct output to FPGA TDC</a:t>
            </a:r>
          </a:p>
          <a:p>
            <a:r>
              <a:rPr lang="en-US" dirty="0"/>
              <a:t>10 cm x 10 cm = 512 strips = 8 VMM3</a:t>
            </a:r>
          </a:p>
          <a:p>
            <a:r>
              <a:rPr lang="en-US" dirty="0"/>
              <a:t>50 cm x 60 cm = 4096 strips = 64 VMM3</a:t>
            </a:r>
          </a:p>
          <a:p>
            <a:endParaRPr lang="en-US" dirty="0"/>
          </a:p>
          <a:p>
            <a:r>
              <a:rPr lang="en-US" dirty="0"/>
              <a:t>Is that realistic for November 2020 ?</a:t>
            </a:r>
          </a:p>
          <a:p>
            <a:endParaRPr lang="en-US" dirty="0"/>
          </a:p>
          <a:p>
            <a:r>
              <a:rPr lang="en-US" dirty="0"/>
              <a:t>High rate test completion planned for April 2021 ( 2 months of float )</a:t>
            </a:r>
          </a:p>
        </p:txBody>
      </p:sp>
    </p:spTree>
    <p:extLst>
      <p:ext uri="{BB962C8B-B14F-4D97-AF65-F5344CB8AC3E}">
        <p14:creationId xmlns:p14="http://schemas.microsoft.com/office/powerpoint/2010/main" val="30297108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127</Words>
  <Application>Microsoft Office PowerPoint</Application>
  <PresentationFormat>Widescreen</PresentationFormat>
  <Paragraphs>32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VMM3 high rate test in X-rays</vt:lpstr>
      <vt:lpstr>Goal of test</vt:lpstr>
      <vt:lpstr>Test setup</vt:lpstr>
      <vt:lpstr>VMM3 eval board</vt:lpstr>
      <vt:lpstr>Other option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VMM3 high rate test in X-rays</dc:title>
  <dc:creator>Eun Hee Jeon</dc:creator>
  <cp:lastModifiedBy>Eun Hee Jeon</cp:lastModifiedBy>
  <cp:revision>7</cp:revision>
  <dcterms:created xsi:type="dcterms:W3CDTF">2020-04-23T17:12:23Z</dcterms:created>
  <dcterms:modified xsi:type="dcterms:W3CDTF">2020-04-23T18:48:26Z</dcterms:modified>
</cp:coreProperties>
</file>

<file path=docProps/thumbnail.jpeg>
</file>