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61" r:id="rId5"/>
    <p:sldId id="258" r:id="rId6"/>
    <p:sldId id="259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5" autoAdjust="0"/>
    <p:restoredTop sz="94660"/>
  </p:normalViewPr>
  <p:slideViewPr>
    <p:cSldViewPr snapToGrid="0">
      <p:cViewPr varScale="1">
        <p:scale>
          <a:sx n="87" d="100"/>
          <a:sy n="87" d="100"/>
        </p:scale>
        <p:origin x="94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29AA2E-D0E6-4B22-B4C0-1B0EAC7671A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208F2AE-76CC-4B65-AF2B-48A34B81C7C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1AA514-D778-40DA-8AFD-F8EB14B8EC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ED7B36-D349-4B8C-A6DA-2FA9C295B2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AC5811-6747-4008-93F2-0434448A2D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94082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D5D2C9-0912-4982-8FC9-668018D4B2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4BE48E-A425-43A9-A2E9-5D055DD44F7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CDA20F-5A5F-4B24-956C-A3F3A66AB8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40BD64-9BB2-430D-8B47-025F2CC712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BCB21F-5F1D-4534-9A45-C74780E0BD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6005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492B2D6-8A92-4CE2-BD5F-46D2DE637C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77FF649-5C23-4C43-861C-301F09042B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BC49CB-93D2-4DEE-8EFB-EF98DC7AA8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5270C6-E122-4902-86B6-1F1A8267D1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40ED70-C412-43CD-B8D2-207FE05189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1178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66770B-8A3A-435E-8BAE-2F4DD68880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9E49725-B702-425E-A346-E8D34E248FE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74D89B0-E66D-49F3-8F8F-890FB1EE06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54AFF0D-F3BB-4502-A665-E4B444BD28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0370D9-16CA-4FD5-8C32-D00AF1A10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56654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BCD378-770F-4379-B781-8D66E79B37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64CB7F0-9757-4724-9C2F-A245DDC80E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62EC39-7A3E-4A0E-88A7-3131D987A8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F74C8F-006C-42BF-93FE-B36B1AA8BA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C3C313-FD11-474C-BF12-56B59C022C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73130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C35BEC-BF5F-4BD3-9DC5-30B0287EA4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BCED2E-53FC-4954-A837-D074064B4D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69AE24-263F-4F3C-A59F-2D04F5215B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B2451F-C9DF-4A97-9C31-82FCAE153B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2872FDE-EB2E-4527-B6C7-170030773C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3695FA4-D038-4337-A89F-7DF2FD0E40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50278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6959AD-B7F8-4455-8C79-01F2901537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835AC7A-799D-42B8-99A0-CE264BB2BFC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381E178-904D-441B-84BB-6E0D3F57E2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6D1BA65-FC29-447F-B1B7-E3FCB5D9041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472464C-17B0-437D-A86D-54B93A784AA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E70CAE1-8573-481E-A54D-5ABC5489E1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D72B196-B272-4C4B-A4A7-6E421776DC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7F45850-C3E7-4F9D-B0D3-0A82241058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5956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ACCD3C-9C52-42F3-BEFB-C7F73B17FE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37F28FB-ED81-4023-A3F2-81605C96EA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BFAD5B2-1872-4A88-BE20-219B6DBA76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3BD40B7-A52F-4938-8AA6-E1C654E8CB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93454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7F6F6A2-910F-4484-904C-5AE5433AB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40073C0-39C3-4B87-BB3A-E0427F8BB2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0FC9BB-13DA-4CCF-BEF6-8DC28733C2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01255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EE24BB-872E-46FB-A7A3-DBD3006D90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95426F9-5656-45ED-A738-AE37BA3548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2397B6E-8FDF-452D-BBCA-2A0EED699E4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08EB3C7-3777-40D6-A17C-48D0E04BE6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EA6E3B0-50BC-4C4A-B519-3EC4A7E233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868E4F1-43A0-46F9-BD66-8B79BE62C1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33467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5EB754-C1A0-4E5E-A9AE-60517436FE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8729821-CC14-49D5-BEDC-43215D62A0F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11086C0-7C66-4477-88DD-01F99B5ACA6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BD4DB2C-1610-4A41-9B08-802B83980A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089BEEB-916A-4654-A26B-60481218DE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767D851-D6F9-4E19-A8CE-39249A602E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237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969EF45-90BC-48DA-9E2F-C33D4FE42A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14E495A-13F1-4862-8590-06C49476B3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9E7EE4-7EC6-4904-A184-DB5FC9EBC3B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9EB555-B20B-44F4-B3C9-23D954FEDD12}" type="datetimeFigureOut">
              <a:rPr lang="en-US" smtClean="0"/>
              <a:t>6/18/2020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FB1932-3738-4B45-83E4-F581DCC6F29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BD9AD0-C9C5-4A5B-89A1-C3EDC31A234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E00DF6-854F-40BD-A4AB-2CC92A6026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16497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logbooks.jlab.org/entry/3811573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0CEA0A-F79D-41CA-8621-9521894F463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Hall C </a:t>
            </a:r>
            <a:r>
              <a:rPr lang="en-US" dirty="0" err="1"/>
              <a:t>SoLID</a:t>
            </a:r>
            <a:r>
              <a:rPr lang="en-US" dirty="0"/>
              <a:t> test run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99B1454-9716-41A7-9C8F-BD4818E490F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8434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8ADFA6-3B76-4192-B805-82D4A22526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Second run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2FCEBD-7E9E-4F7A-B96E-0B37C557BAC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Most likely by end of July start to have beam</a:t>
            </a:r>
          </a:p>
          <a:p>
            <a:endParaRPr lang="en-US" dirty="0"/>
          </a:p>
          <a:p>
            <a:r>
              <a:rPr lang="en-US" dirty="0"/>
              <a:t>Detector at small angle</a:t>
            </a:r>
          </a:p>
          <a:p>
            <a:endParaRPr lang="en-US" dirty="0"/>
          </a:p>
          <a:p>
            <a:r>
              <a:rPr lang="en-US" dirty="0"/>
              <a:t>Time limited</a:t>
            </a:r>
          </a:p>
          <a:p>
            <a:endParaRPr lang="en-US" dirty="0"/>
          </a:p>
          <a:p>
            <a:r>
              <a:rPr lang="en-US" dirty="0"/>
              <a:t>Need quick diagnostics too to setup detector and monitor health</a:t>
            </a:r>
          </a:p>
        </p:txBody>
      </p:sp>
    </p:spTree>
    <p:extLst>
      <p:ext uri="{BB962C8B-B14F-4D97-AF65-F5344CB8AC3E}">
        <p14:creationId xmlns:p14="http://schemas.microsoft.com/office/powerpoint/2010/main" val="38254341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D285C7-13B4-42EB-BFB0-0308E4700B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Detector location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D04703-6BC1-4789-A335-794F5F3246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906414" cy="4351338"/>
          </a:xfrm>
        </p:spPr>
        <p:txBody>
          <a:bodyPr>
            <a:normAutofit fontScale="92500" lnSpcReduction="10000"/>
          </a:bodyPr>
          <a:lstStyle/>
          <a:p>
            <a:r>
              <a:rPr lang="en-US" dirty="0">
                <a:hlinkClick r:id="rId2"/>
              </a:rPr>
              <a:t>https://logbooks.jlab.org/entry/3811573</a:t>
            </a:r>
            <a:endParaRPr lang="en-US" dirty="0"/>
          </a:p>
          <a:p>
            <a:endParaRPr lang="en-US" dirty="0"/>
          </a:p>
          <a:p>
            <a:r>
              <a:rPr lang="en-US" dirty="0"/>
              <a:t>Detector at less than 20 degrees</a:t>
            </a:r>
          </a:p>
          <a:p>
            <a:endParaRPr lang="en-US" dirty="0"/>
          </a:p>
          <a:p>
            <a:r>
              <a:rPr lang="en-US" dirty="0"/>
              <a:t>Possible gain and pedestal shift</a:t>
            </a:r>
          </a:p>
          <a:p>
            <a:endParaRPr lang="en-US" dirty="0"/>
          </a:p>
          <a:p>
            <a:r>
              <a:rPr lang="en-US" dirty="0"/>
              <a:t>Don’t really expect scintillator to work at full current</a:t>
            </a:r>
          </a:p>
          <a:p>
            <a:endParaRPr lang="en-US" dirty="0"/>
          </a:p>
          <a:p>
            <a:r>
              <a:rPr lang="en-US" dirty="0"/>
              <a:t>Main trigger calorimeter trigger</a:t>
            </a:r>
          </a:p>
          <a:p>
            <a:endParaRPr lang="en-US" dirty="0"/>
          </a:p>
        </p:txBody>
      </p:sp>
      <p:sp>
        <p:nvSpPr>
          <p:cNvPr id="4" name="AutoShape 2">
            <a:extLst>
              <a:ext uri="{FF2B5EF4-FFF2-40B4-BE49-F238E27FC236}">
                <a16:creationId xmlns:a16="http://schemas.microsoft.com/office/drawing/2014/main" id="{4FE10C4F-175C-4403-8C2D-4039F48B41BC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943600" y="3276600"/>
            <a:ext cx="30480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2AEFA60A-BFDE-4C75-ABF7-0A56519A98E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324586" y="1720761"/>
            <a:ext cx="3395534" cy="456106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836640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C08E8A-81B4-4B84-A840-784D6AF814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DAQ add </a:t>
            </a:r>
            <a:r>
              <a:rPr lang="en-US" dirty="0" err="1"/>
              <a:t>ons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D2DD6E-E527-40D2-8EDA-8F352C0F083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Scaler readout during runs</a:t>
            </a:r>
          </a:p>
          <a:p>
            <a:endParaRPr lang="en-US" dirty="0"/>
          </a:p>
          <a:p>
            <a:r>
              <a:rPr lang="en-US" dirty="0"/>
              <a:t>Logbook posting start and end of run</a:t>
            </a:r>
          </a:p>
          <a:p>
            <a:endParaRPr lang="en-US" dirty="0"/>
          </a:p>
          <a:p>
            <a:r>
              <a:rPr lang="en-US" dirty="0"/>
              <a:t>EPICS insertion ( working )</a:t>
            </a:r>
          </a:p>
          <a:p>
            <a:endParaRPr lang="en-US" dirty="0"/>
          </a:p>
          <a:p>
            <a:r>
              <a:rPr lang="en-US" dirty="0"/>
              <a:t>Scaler GUI</a:t>
            </a:r>
          </a:p>
        </p:txBody>
      </p:sp>
    </p:spTree>
    <p:extLst>
      <p:ext uri="{BB962C8B-B14F-4D97-AF65-F5344CB8AC3E}">
        <p14:creationId xmlns:p14="http://schemas.microsoft.com/office/powerpoint/2010/main" val="41076206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7F3E7C-4C26-4EDC-82BC-88394B659F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Diaggui</a:t>
            </a:r>
            <a:r>
              <a:rPr lang="en-US" dirty="0"/>
              <a:t> possible features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3C86DCF-B723-4535-B2EB-7DF95CFF185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Anode current of PMT ( Integral of samples over time )</a:t>
            </a:r>
          </a:p>
          <a:p>
            <a:endParaRPr lang="en-US" dirty="0"/>
          </a:p>
          <a:p>
            <a:r>
              <a:rPr lang="en-US" dirty="0"/>
              <a:t>Coincidence with on FADC channel ( look at Cerenkov , scintillator triggering on calorimeter )</a:t>
            </a:r>
          </a:p>
          <a:p>
            <a:endParaRPr lang="en-US" dirty="0"/>
          </a:p>
          <a:p>
            <a:r>
              <a:rPr lang="en-US" dirty="0"/>
              <a:t>Documentation </a:t>
            </a:r>
          </a:p>
        </p:txBody>
      </p:sp>
    </p:spTree>
    <p:extLst>
      <p:ext uri="{BB962C8B-B14F-4D97-AF65-F5344CB8AC3E}">
        <p14:creationId xmlns:p14="http://schemas.microsoft.com/office/powerpoint/2010/main" val="22546601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C857C8-07D6-4E40-BE4B-DD700A1AE2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MAROC test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8698427-DAFA-4393-B4CD-73BA0BE7EDC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If time permits</a:t>
            </a:r>
          </a:p>
          <a:p>
            <a:pPr lvl="1"/>
            <a:r>
              <a:rPr lang="en-US" dirty="0"/>
              <a:t>Switch to MAROC electronics</a:t>
            </a:r>
          </a:p>
          <a:p>
            <a:pPr lvl="1"/>
            <a:endParaRPr lang="en-US" dirty="0"/>
          </a:p>
          <a:p>
            <a:pPr lvl="1"/>
            <a:r>
              <a:rPr lang="en-US" dirty="0"/>
              <a:t>Need SSP setup and crate</a:t>
            </a:r>
          </a:p>
          <a:p>
            <a:pPr lvl="1"/>
            <a:endParaRPr lang="en-US" dirty="0"/>
          </a:p>
          <a:p>
            <a:pPr lvl="1"/>
            <a:r>
              <a:rPr lang="en-US" dirty="0"/>
              <a:t>Work on software</a:t>
            </a:r>
          </a:p>
        </p:txBody>
      </p:sp>
    </p:spTree>
    <p:extLst>
      <p:ext uri="{BB962C8B-B14F-4D97-AF65-F5344CB8AC3E}">
        <p14:creationId xmlns:p14="http://schemas.microsoft.com/office/powerpoint/2010/main" val="19316293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138</Words>
  <Application>Microsoft Office PowerPoint</Application>
  <PresentationFormat>Widescreen</PresentationFormat>
  <Paragraphs>40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Hall C SoLID test run</vt:lpstr>
      <vt:lpstr>Second run</vt:lpstr>
      <vt:lpstr>Detector location</vt:lpstr>
      <vt:lpstr>DAQ add ons</vt:lpstr>
      <vt:lpstr>Diaggui possible features</vt:lpstr>
      <vt:lpstr>MAROC test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Hall C SoLID test run</dc:title>
  <dc:creator>Eun  Hee Alexandre</dc:creator>
  <cp:lastModifiedBy>Eun  Hee Alexandre</cp:lastModifiedBy>
  <cp:revision>5</cp:revision>
  <dcterms:created xsi:type="dcterms:W3CDTF">2020-06-18T18:39:45Z</dcterms:created>
  <dcterms:modified xsi:type="dcterms:W3CDTF">2020-06-18T18:54:47Z</dcterms:modified>
</cp:coreProperties>
</file>

<file path=docProps/thumbnail.jpeg>
</file>