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9AA2E-D0E6-4B22-B4C0-1B0EAC767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8F2AE-76CC-4B65-AF2B-48A34B81C7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AA514-D778-40DA-8AFD-F8EB14B8E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D7B36-D349-4B8C-A6DA-2FA9C295B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C5811-6747-4008-93F2-0434448A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08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5D2C9-0912-4982-8FC9-668018D4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BE48E-A425-43A9-A2E9-5D055DD44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DA20F-5A5F-4B24-956C-A3F3A66AB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0BD64-9BB2-430D-8B47-025F2CC71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CB21F-5F1D-4534-9A45-C74780E0B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0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92B2D6-8A92-4CE2-BD5F-46D2DE637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7FF649-5C23-4C43-861C-301F09042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C49CB-93D2-4DEE-8EFB-EF98DC7A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270C6-E122-4902-86B6-1F1A8267D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0ED70-C412-43CD-B8D2-207FE0518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770B-8A3A-435E-8BAE-2F4DD688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49725-B702-425E-A346-E8D34E248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D89B0-E66D-49F3-8F8F-890FB1EE0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AFF0D-F3BB-4502-A665-E4B444BD2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370D9-16CA-4FD5-8C32-D00AF1A10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6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CD378-770F-4379-B781-8D66E79B3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CB7F0-9757-4724-9C2F-A245DDC80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2EC39-7A3E-4A0E-88A7-3131D987A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74C8F-006C-42BF-93FE-B36B1AA8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3C313-FD11-474C-BF12-56B59C02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1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35BEC-BF5F-4BD3-9DC5-30B0287EA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CED2E-53FC-4954-A837-D074064B4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69AE24-263F-4F3C-A59F-2D04F5215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2451F-C9DF-4A97-9C31-82FCAE153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72FDE-EB2E-4527-B6C7-17003077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95FA4-D038-4337-A89F-7DF2FD0E4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2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959AD-B7F8-4455-8C79-01F290153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5AC7A-799D-42B8-99A0-CE264BB2B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1E178-904D-441B-84BB-6E0D3F57E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D1BA65-FC29-447F-B1B7-E3FCB5D904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72464C-17B0-437D-A86D-54B93A784A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70CAE1-8573-481E-A54D-5ABC5489E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72B196-B272-4C4B-A4A7-6E421776D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F45850-C3E7-4F9D-B0D3-0A8224105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9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CCD3C-9C52-42F3-BEFB-C7F73B17F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F28FB-ED81-4023-A3F2-81605C96E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AD5B2-1872-4A88-BE20-219B6DBA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D40B7-A52F-4938-8AA6-E1C654E8C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4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F6F6A2-910F-4484-904C-5AE5433AB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0073C0-39C3-4B87-BB3A-E0427F8BB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FC9BB-13DA-4CCF-BEF6-8DC28733C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2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E24BB-872E-46FB-A7A3-DBD3006D9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426F9-5656-45ED-A738-AE37BA354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97B6E-8FDF-452D-BBCA-2A0EED699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EB3C7-3777-40D6-A17C-48D0E04B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6E3B0-50BC-4C4A-B519-3EC4A7E23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68E4F1-43A0-46F9-BD66-8B79BE62C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46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EB754-C1A0-4E5E-A9AE-60517436F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729821-CC14-49D5-BEDC-43215D62A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086C0-7C66-4477-88DD-01F99B5AC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4DB2C-1610-4A41-9B08-802B83980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89BEEB-916A-4654-A26B-60481218D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7D851-D6F9-4E19-A8CE-39249A602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69EF45-90BC-48DA-9E2F-C33D4FE42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E495A-13F1-4862-8590-06C49476B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E7EE4-7EC6-4904-A184-DB5FC9EBC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EB555-B20B-44F4-B3C9-23D954FEDD12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B1932-3738-4B45-83E4-F581DCC6F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D9AD0-C9C5-4A5B-89A1-C3EDC31A2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00DF6-854F-40BD-A4AB-2CC92A602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4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ogbooks.jlab.org/entry/381157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CEA0A-F79D-41CA-8621-9521894F46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Hall C </a:t>
            </a:r>
            <a:r>
              <a:rPr lang="en-US" dirty="0" err="1"/>
              <a:t>SoLID</a:t>
            </a:r>
            <a:r>
              <a:rPr lang="en-US" dirty="0"/>
              <a:t> test run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9B1454-9716-41A7-9C8F-BD4818E490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43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ADFA6-3B76-4192-B805-82D4A2252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FCEBD-7E9E-4F7A-B96E-0B37C557B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likely by end of July start to have beam</a:t>
            </a:r>
          </a:p>
          <a:p>
            <a:endParaRPr lang="en-US" dirty="0"/>
          </a:p>
          <a:p>
            <a:r>
              <a:rPr lang="en-US" dirty="0"/>
              <a:t>Detector at small angle</a:t>
            </a:r>
          </a:p>
          <a:p>
            <a:endParaRPr lang="en-US" dirty="0"/>
          </a:p>
          <a:p>
            <a:r>
              <a:rPr lang="en-US" dirty="0"/>
              <a:t>Time limited</a:t>
            </a:r>
          </a:p>
          <a:p>
            <a:endParaRPr lang="en-US" dirty="0"/>
          </a:p>
          <a:p>
            <a:r>
              <a:rPr lang="en-US" dirty="0"/>
              <a:t>Need quick diagnostics too to setup detector and monitor health</a:t>
            </a:r>
          </a:p>
        </p:txBody>
      </p:sp>
    </p:spTree>
    <p:extLst>
      <p:ext uri="{BB962C8B-B14F-4D97-AF65-F5344CB8AC3E}">
        <p14:creationId xmlns:p14="http://schemas.microsoft.com/office/powerpoint/2010/main" val="3825434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285C7-13B4-42EB-BFB0-0308E4700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04703-6BC1-4789-A335-794F5F324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0641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https://logbooks.jlab.org/entry/3811573</a:t>
            </a:r>
            <a:endParaRPr lang="en-US" dirty="0"/>
          </a:p>
          <a:p>
            <a:endParaRPr lang="en-US" dirty="0"/>
          </a:p>
          <a:p>
            <a:r>
              <a:rPr lang="en-US" dirty="0"/>
              <a:t>Detector at less than 20 degrees</a:t>
            </a:r>
          </a:p>
          <a:p>
            <a:endParaRPr lang="en-US" dirty="0"/>
          </a:p>
          <a:p>
            <a:r>
              <a:rPr lang="en-US" dirty="0"/>
              <a:t>Possible gain and pedestal shift</a:t>
            </a:r>
          </a:p>
          <a:p>
            <a:endParaRPr lang="en-US" dirty="0"/>
          </a:p>
          <a:p>
            <a:r>
              <a:rPr lang="en-US" dirty="0"/>
              <a:t>Don’t really expect scintillator to work at full current</a:t>
            </a:r>
          </a:p>
          <a:p>
            <a:endParaRPr lang="en-US" dirty="0"/>
          </a:p>
          <a:p>
            <a:r>
              <a:rPr lang="en-US" dirty="0"/>
              <a:t>Main trigger calorimeter trigger</a:t>
            </a:r>
          </a:p>
          <a:p>
            <a:endParaRPr lang="en-US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FE10C4F-175C-4403-8C2D-4039F48B41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EFA60A-BFDE-4C75-ABF7-0A56519A9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586" y="1720761"/>
            <a:ext cx="3395534" cy="456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64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08E8A-81B4-4B84-A840-784D6AF8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DAQ add </a:t>
            </a:r>
            <a:r>
              <a:rPr lang="en-US" dirty="0" err="1"/>
              <a:t>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2DD6E-E527-40D2-8EDA-8F352C0F0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Scaler readout during runs</a:t>
            </a:r>
          </a:p>
          <a:p>
            <a:endParaRPr lang="en-US" dirty="0"/>
          </a:p>
          <a:p>
            <a:r>
              <a:rPr lang="en-US" dirty="0"/>
              <a:t>Logbook posting start and end of run</a:t>
            </a:r>
          </a:p>
          <a:p>
            <a:endParaRPr lang="en-US" dirty="0"/>
          </a:p>
          <a:p>
            <a:r>
              <a:rPr lang="en-US" dirty="0"/>
              <a:t>EPICS insertion ( working )</a:t>
            </a:r>
          </a:p>
          <a:p>
            <a:endParaRPr lang="en-US" dirty="0"/>
          </a:p>
          <a:p>
            <a:r>
              <a:rPr lang="en-US" dirty="0"/>
              <a:t>Scaler GUI</a:t>
            </a:r>
          </a:p>
        </p:txBody>
      </p:sp>
    </p:spTree>
    <p:extLst>
      <p:ext uri="{BB962C8B-B14F-4D97-AF65-F5344CB8AC3E}">
        <p14:creationId xmlns:p14="http://schemas.microsoft.com/office/powerpoint/2010/main" val="410762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F3E7C-4C26-4EDC-82BC-88394B659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Diaggui</a:t>
            </a:r>
            <a:r>
              <a:rPr lang="en-US" dirty="0"/>
              <a:t> possible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86DCF-B723-4535-B2EB-7DF95CFF1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Anode current of PMT ( Integral of samples over time )</a:t>
            </a:r>
          </a:p>
          <a:p>
            <a:endParaRPr lang="en-US" dirty="0"/>
          </a:p>
          <a:p>
            <a:r>
              <a:rPr lang="en-US" dirty="0"/>
              <a:t>Coincidence with on FADC channel ( look at Cerenkov , scintillator triggering on calorimeter )</a:t>
            </a:r>
          </a:p>
          <a:p>
            <a:endParaRPr lang="en-US" dirty="0"/>
          </a:p>
          <a:p>
            <a:r>
              <a:rPr lang="en-US" dirty="0"/>
              <a:t>Documentation </a:t>
            </a:r>
          </a:p>
        </p:txBody>
      </p:sp>
    </p:spTree>
    <p:extLst>
      <p:ext uri="{BB962C8B-B14F-4D97-AF65-F5344CB8AC3E}">
        <p14:creationId xmlns:p14="http://schemas.microsoft.com/office/powerpoint/2010/main" val="225466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857C8-07D6-4E40-BE4B-DD700A1A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MAROC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98427-DAFA-4393-B4CD-73BA0BE7E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time permits</a:t>
            </a:r>
          </a:p>
          <a:p>
            <a:pPr lvl="1"/>
            <a:r>
              <a:rPr lang="en-US" dirty="0"/>
              <a:t>Switch to MAROC electronics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 SSP setup and crate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Work on software</a:t>
            </a:r>
          </a:p>
        </p:txBody>
      </p:sp>
    </p:spTree>
    <p:extLst>
      <p:ext uri="{BB962C8B-B14F-4D97-AF65-F5344CB8AC3E}">
        <p14:creationId xmlns:p14="http://schemas.microsoft.com/office/powerpoint/2010/main" val="1931629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138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Hall C SoLID test run</vt:lpstr>
      <vt:lpstr>Second run</vt:lpstr>
      <vt:lpstr>Detector location</vt:lpstr>
      <vt:lpstr>DAQ add ons</vt:lpstr>
      <vt:lpstr>Diaggui possible features</vt:lpstr>
      <vt:lpstr>MAROC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 C SoLID test run</dc:title>
  <dc:creator>Eun  Hee Alexandre</dc:creator>
  <cp:lastModifiedBy>Eun  Hee Alexandre</cp:lastModifiedBy>
  <cp:revision>5</cp:revision>
  <dcterms:created xsi:type="dcterms:W3CDTF">2020-06-18T18:39:45Z</dcterms:created>
  <dcterms:modified xsi:type="dcterms:W3CDTF">2020-06-18T18:54:47Z</dcterms:modified>
</cp:coreProperties>
</file>